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10C"/>
    <a:srgbClr val="872425"/>
    <a:srgbClr val="5BC7AB"/>
    <a:srgbClr val="80BD9C"/>
    <a:srgbClr val="C29344"/>
    <a:srgbClr val="FFB644"/>
    <a:srgbClr val="5CC4EF"/>
    <a:srgbClr val="344D8F"/>
    <a:srgbClr val="322F2F"/>
    <a:srgbClr val="88D9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9874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52670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9016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43224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7740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41401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2339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8108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80800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06564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38873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D9999-59E9-43B0-AF8C-FAF1EE597FCC}" type="datetimeFigureOut">
              <a:rPr lang="ar-JO" smtClean="0"/>
              <a:t>15/12/1439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8E383-31D6-425C-A0E4-40D0A96D00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5102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que 1"/>
          <p:cNvSpPr/>
          <p:nvPr/>
        </p:nvSpPr>
        <p:spPr>
          <a:xfrm>
            <a:off x="2616893" y="1331850"/>
            <a:ext cx="515986" cy="515986"/>
          </a:xfrm>
          <a:prstGeom prst="plaque">
            <a:avLst>
              <a:gd name="adj" fmla="val 50000"/>
            </a:avLst>
          </a:prstGeom>
          <a:solidFill>
            <a:srgbClr val="E6CCB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Freeform 8"/>
          <p:cNvSpPr/>
          <p:nvPr/>
        </p:nvSpPr>
        <p:spPr>
          <a:xfrm rot="2700000">
            <a:off x="2100907" y="815863"/>
            <a:ext cx="1547957" cy="1547957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FBC77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1" name="Freeform 10"/>
          <p:cNvSpPr/>
          <p:nvPr/>
        </p:nvSpPr>
        <p:spPr>
          <a:xfrm>
            <a:off x="1584921" y="299878"/>
            <a:ext cx="2579929" cy="2579929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E38B7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Plaque 22"/>
          <p:cNvSpPr/>
          <p:nvPr/>
        </p:nvSpPr>
        <p:spPr>
          <a:xfrm>
            <a:off x="5838008" y="1331850"/>
            <a:ext cx="515986" cy="515986"/>
          </a:xfrm>
          <a:prstGeom prst="plaque">
            <a:avLst>
              <a:gd name="adj" fmla="val 50000"/>
            </a:avLst>
          </a:prstGeom>
          <a:solidFill>
            <a:srgbClr val="BB6C4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Freeform 23"/>
          <p:cNvSpPr/>
          <p:nvPr/>
        </p:nvSpPr>
        <p:spPr>
          <a:xfrm rot="2700000">
            <a:off x="5322022" y="815863"/>
            <a:ext cx="1547957" cy="1547957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C2934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Freeform 24"/>
          <p:cNvSpPr/>
          <p:nvPr/>
        </p:nvSpPr>
        <p:spPr>
          <a:xfrm>
            <a:off x="4806036" y="299878"/>
            <a:ext cx="2579929" cy="2579929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4F060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Plaque 25"/>
          <p:cNvSpPr/>
          <p:nvPr/>
        </p:nvSpPr>
        <p:spPr>
          <a:xfrm>
            <a:off x="9059123" y="1331850"/>
            <a:ext cx="515986" cy="515986"/>
          </a:xfrm>
          <a:prstGeom prst="plaque">
            <a:avLst>
              <a:gd name="adj" fmla="val 50000"/>
            </a:avLst>
          </a:prstGeom>
          <a:solidFill>
            <a:srgbClr val="FFFAE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27" name="Freeform 26"/>
          <p:cNvSpPr/>
          <p:nvPr/>
        </p:nvSpPr>
        <p:spPr>
          <a:xfrm rot="2700000">
            <a:off x="8543137" y="815863"/>
            <a:ext cx="1547957" cy="1547957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90963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28" name="Freeform 27"/>
          <p:cNvSpPr/>
          <p:nvPr/>
        </p:nvSpPr>
        <p:spPr>
          <a:xfrm>
            <a:off x="8027151" y="299878"/>
            <a:ext cx="2579929" cy="2579929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524A3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29" name="Plaque 28"/>
          <p:cNvSpPr/>
          <p:nvPr/>
        </p:nvSpPr>
        <p:spPr>
          <a:xfrm>
            <a:off x="2616893" y="4552965"/>
            <a:ext cx="515986" cy="515986"/>
          </a:xfrm>
          <a:prstGeom prst="plaque">
            <a:avLst>
              <a:gd name="adj" fmla="val 50000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30" name="Freeform 29"/>
          <p:cNvSpPr/>
          <p:nvPr/>
        </p:nvSpPr>
        <p:spPr>
          <a:xfrm rot="2700000">
            <a:off x="2100907" y="4036978"/>
            <a:ext cx="1547957" cy="1547957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88D95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31" name="Freeform 30"/>
          <p:cNvSpPr/>
          <p:nvPr/>
        </p:nvSpPr>
        <p:spPr>
          <a:xfrm>
            <a:off x="1584921" y="3520993"/>
            <a:ext cx="2579929" cy="2579929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80BD9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32" name="Plaque 31"/>
          <p:cNvSpPr/>
          <p:nvPr/>
        </p:nvSpPr>
        <p:spPr>
          <a:xfrm>
            <a:off x="5838008" y="4552965"/>
            <a:ext cx="515986" cy="515986"/>
          </a:xfrm>
          <a:prstGeom prst="plaque">
            <a:avLst>
              <a:gd name="adj" fmla="val 50000"/>
            </a:avLst>
          </a:prstGeom>
          <a:solidFill>
            <a:srgbClr val="FFB64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33" name="Freeform 32"/>
          <p:cNvSpPr/>
          <p:nvPr/>
        </p:nvSpPr>
        <p:spPr>
          <a:xfrm rot="2700000">
            <a:off x="5322022" y="4036978"/>
            <a:ext cx="1547957" cy="1547957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5CC4E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34" name="Freeform 33"/>
          <p:cNvSpPr/>
          <p:nvPr/>
        </p:nvSpPr>
        <p:spPr>
          <a:xfrm>
            <a:off x="4806036" y="3520993"/>
            <a:ext cx="2579929" cy="2579929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344D8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35" name="Plaque 34"/>
          <p:cNvSpPr/>
          <p:nvPr/>
        </p:nvSpPr>
        <p:spPr>
          <a:xfrm>
            <a:off x="9059123" y="4552965"/>
            <a:ext cx="515986" cy="515986"/>
          </a:xfrm>
          <a:prstGeom prst="plaque">
            <a:avLst>
              <a:gd name="adj" fmla="val 50000"/>
            </a:avLst>
          </a:prstGeom>
          <a:solidFill>
            <a:srgbClr val="80BD9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36" name="Freeform 35"/>
          <p:cNvSpPr/>
          <p:nvPr/>
        </p:nvSpPr>
        <p:spPr>
          <a:xfrm rot="2700000">
            <a:off x="8543137" y="4036978"/>
            <a:ext cx="1547957" cy="1547957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87242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37" name="Freeform 36"/>
          <p:cNvSpPr/>
          <p:nvPr/>
        </p:nvSpPr>
        <p:spPr>
          <a:xfrm>
            <a:off x="8027151" y="3520993"/>
            <a:ext cx="2579929" cy="2579929"/>
          </a:xfrm>
          <a:custGeom>
            <a:avLst/>
            <a:gdLst>
              <a:gd name="connsiteX0" fmla="*/ 1080000 w 2160000"/>
              <a:gd name="connsiteY0" fmla="*/ 1527351 h 2160000"/>
              <a:gd name="connsiteX1" fmla="*/ 1183521 w 2160000"/>
              <a:gd name="connsiteY1" fmla="*/ 1532293 h 2160000"/>
              <a:gd name="connsiteX2" fmla="*/ 1272675 w 2160000"/>
              <a:gd name="connsiteY2" fmla="*/ 1545158 h 2160000"/>
              <a:gd name="connsiteX3" fmla="*/ 1264447 w 2160000"/>
              <a:gd name="connsiteY3" fmla="*/ 1556162 h 2160000"/>
              <a:gd name="connsiteX4" fmla="*/ 1080000 w 2160000"/>
              <a:gd name="connsiteY4" fmla="*/ 2160000 h 2160000"/>
              <a:gd name="connsiteX5" fmla="*/ 895553 w 2160000"/>
              <a:gd name="connsiteY5" fmla="*/ 1556162 h 2160000"/>
              <a:gd name="connsiteX6" fmla="*/ 887325 w 2160000"/>
              <a:gd name="connsiteY6" fmla="*/ 1545158 h 2160000"/>
              <a:gd name="connsiteX7" fmla="*/ 976480 w 2160000"/>
              <a:gd name="connsiteY7" fmla="*/ 1532293 h 2160000"/>
              <a:gd name="connsiteX8" fmla="*/ 1080000 w 2160000"/>
              <a:gd name="connsiteY8" fmla="*/ 1527351 h 2160000"/>
              <a:gd name="connsiteX9" fmla="*/ 1545159 w 2160000"/>
              <a:gd name="connsiteY9" fmla="*/ 887325 h 2160000"/>
              <a:gd name="connsiteX10" fmla="*/ 1556162 w 2160000"/>
              <a:gd name="connsiteY10" fmla="*/ 895553 h 2160000"/>
              <a:gd name="connsiteX11" fmla="*/ 2160000 w 2160000"/>
              <a:gd name="connsiteY11" fmla="*/ 1080000 h 2160000"/>
              <a:gd name="connsiteX12" fmla="*/ 1556162 w 2160000"/>
              <a:gd name="connsiteY12" fmla="*/ 1264447 h 2160000"/>
              <a:gd name="connsiteX13" fmla="*/ 1545159 w 2160000"/>
              <a:gd name="connsiteY13" fmla="*/ 1272675 h 2160000"/>
              <a:gd name="connsiteX14" fmla="*/ 1532293 w 2160000"/>
              <a:gd name="connsiteY14" fmla="*/ 1183521 h 2160000"/>
              <a:gd name="connsiteX15" fmla="*/ 1532293 w 2160000"/>
              <a:gd name="connsiteY15" fmla="*/ 976480 h 2160000"/>
              <a:gd name="connsiteX16" fmla="*/ 614842 w 2160000"/>
              <a:gd name="connsiteY16" fmla="*/ 887325 h 2160000"/>
              <a:gd name="connsiteX17" fmla="*/ 627707 w 2160000"/>
              <a:gd name="connsiteY17" fmla="*/ 976480 h 2160000"/>
              <a:gd name="connsiteX18" fmla="*/ 627707 w 2160000"/>
              <a:gd name="connsiteY18" fmla="*/ 1183521 h 2160000"/>
              <a:gd name="connsiteX19" fmla="*/ 614842 w 2160000"/>
              <a:gd name="connsiteY19" fmla="*/ 1272675 h 2160000"/>
              <a:gd name="connsiteX20" fmla="*/ 603839 w 2160000"/>
              <a:gd name="connsiteY20" fmla="*/ 1264447 h 2160000"/>
              <a:gd name="connsiteX21" fmla="*/ 0 w 2160000"/>
              <a:gd name="connsiteY21" fmla="*/ 1080000 h 2160000"/>
              <a:gd name="connsiteX22" fmla="*/ 603839 w 2160000"/>
              <a:gd name="connsiteY22" fmla="*/ 895553 h 2160000"/>
              <a:gd name="connsiteX23" fmla="*/ 1080000 w 2160000"/>
              <a:gd name="connsiteY23" fmla="*/ 0 h 2160000"/>
              <a:gd name="connsiteX24" fmla="*/ 1264447 w 2160000"/>
              <a:gd name="connsiteY24" fmla="*/ 603839 h 2160000"/>
              <a:gd name="connsiteX25" fmla="*/ 1272675 w 2160000"/>
              <a:gd name="connsiteY25" fmla="*/ 614842 h 2160000"/>
              <a:gd name="connsiteX26" fmla="*/ 1183521 w 2160000"/>
              <a:gd name="connsiteY26" fmla="*/ 627707 h 2160000"/>
              <a:gd name="connsiteX27" fmla="*/ 976480 w 2160000"/>
              <a:gd name="connsiteY27" fmla="*/ 627707 h 2160000"/>
              <a:gd name="connsiteX28" fmla="*/ 887325 w 2160000"/>
              <a:gd name="connsiteY28" fmla="*/ 614842 h 2160000"/>
              <a:gd name="connsiteX29" fmla="*/ 895553 w 2160000"/>
              <a:gd name="connsiteY29" fmla="*/ 603839 h 2160000"/>
              <a:gd name="connsiteX30" fmla="*/ 1080000 w 2160000"/>
              <a:gd name="connsiteY3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60000" h="2160000">
                <a:moveTo>
                  <a:pt x="1080000" y="1527351"/>
                </a:moveTo>
                <a:cubicBezTo>
                  <a:pt x="1114550" y="1527351"/>
                  <a:pt x="1149099" y="1528998"/>
                  <a:pt x="1183521" y="1532293"/>
                </a:cubicBezTo>
                <a:lnTo>
                  <a:pt x="1272675" y="1545158"/>
                </a:lnTo>
                <a:lnTo>
                  <a:pt x="1264447" y="1556162"/>
                </a:lnTo>
                <a:cubicBezTo>
                  <a:pt x="1147997" y="1728531"/>
                  <a:pt x="1080000" y="1936325"/>
                  <a:pt x="1080000" y="2160000"/>
                </a:cubicBezTo>
                <a:cubicBezTo>
                  <a:pt x="1080000" y="1936325"/>
                  <a:pt x="1012004" y="1728531"/>
                  <a:pt x="895553" y="1556162"/>
                </a:cubicBezTo>
                <a:lnTo>
                  <a:pt x="887325" y="1545158"/>
                </a:lnTo>
                <a:lnTo>
                  <a:pt x="976480" y="1532293"/>
                </a:lnTo>
                <a:cubicBezTo>
                  <a:pt x="1010901" y="1528998"/>
                  <a:pt x="1045451" y="1527351"/>
                  <a:pt x="1080000" y="1527351"/>
                </a:cubicBezTo>
                <a:close/>
                <a:moveTo>
                  <a:pt x="1545159" y="887325"/>
                </a:moveTo>
                <a:lnTo>
                  <a:pt x="1556162" y="895553"/>
                </a:lnTo>
                <a:cubicBezTo>
                  <a:pt x="1728531" y="1012003"/>
                  <a:pt x="1936325" y="1080000"/>
                  <a:pt x="2160000" y="1080000"/>
                </a:cubicBezTo>
                <a:cubicBezTo>
                  <a:pt x="1936325" y="1080000"/>
                  <a:pt x="1728531" y="1147997"/>
                  <a:pt x="1556162" y="1264447"/>
                </a:cubicBezTo>
                <a:lnTo>
                  <a:pt x="1545159" y="1272675"/>
                </a:lnTo>
                <a:lnTo>
                  <a:pt x="1532293" y="1183521"/>
                </a:lnTo>
                <a:cubicBezTo>
                  <a:pt x="1525703" y="1114678"/>
                  <a:pt x="1525703" y="1045323"/>
                  <a:pt x="1532293" y="976480"/>
                </a:cubicBezTo>
                <a:close/>
                <a:moveTo>
                  <a:pt x="614842" y="887325"/>
                </a:moveTo>
                <a:lnTo>
                  <a:pt x="627707" y="976480"/>
                </a:lnTo>
                <a:cubicBezTo>
                  <a:pt x="634297" y="1045323"/>
                  <a:pt x="634297" y="1114678"/>
                  <a:pt x="627707" y="1183521"/>
                </a:cubicBezTo>
                <a:lnTo>
                  <a:pt x="614842" y="1272675"/>
                </a:lnTo>
                <a:lnTo>
                  <a:pt x="603839" y="1264447"/>
                </a:lnTo>
                <a:cubicBezTo>
                  <a:pt x="431470" y="1147997"/>
                  <a:pt x="223676" y="1080000"/>
                  <a:pt x="0" y="1080000"/>
                </a:cubicBezTo>
                <a:cubicBezTo>
                  <a:pt x="223676" y="1080000"/>
                  <a:pt x="431470" y="1012003"/>
                  <a:pt x="603839" y="895553"/>
                </a:cubicBezTo>
                <a:close/>
                <a:moveTo>
                  <a:pt x="1080000" y="0"/>
                </a:moveTo>
                <a:cubicBezTo>
                  <a:pt x="1080000" y="223676"/>
                  <a:pt x="1147997" y="431470"/>
                  <a:pt x="1264447" y="603839"/>
                </a:cubicBezTo>
                <a:lnTo>
                  <a:pt x="1272675" y="614842"/>
                </a:lnTo>
                <a:lnTo>
                  <a:pt x="1183521" y="627707"/>
                </a:lnTo>
                <a:cubicBezTo>
                  <a:pt x="1114678" y="634297"/>
                  <a:pt x="1045323" y="634297"/>
                  <a:pt x="976480" y="627707"/>
                </a:cubicBezTo>
                <a:lnTo>
                  <a:pt x="887325" y="614842"/>
                </a:lnTo>
                <a:lnTo>
                  <a:pt x="895553" y="603839"/>
                </a:lnTo>
                <a:cubicBezTo>
                  <a:pt x="1012004" y="431470"/>
                  <a:pt x="1080000" y="223676"/>
                  <a:pt x="1080000" y="0"/>
                </a:cubicBezTo>
                <a:close/>
              </a:path>
            </a:pathLst>
          </a:custGeom>
          <a:solidFill>
            <a:srgbClr val="322F2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prstMaterial="plastic"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JO"/>
          </a:p>
        </p:txBody>
      </p:sp>
      <p:sp>
        <p:nvSpPr>
          <p:cNvPr id="3" name="TextBox 2"/>
          <p:cNvSpPr txBox="1">
            <a:spLocks noSelect="1"/>
          </p:cNvSpPr>
          <p:nvPr>
            <p:custDataLst>
              <p:tags r:id="rId1"/>
            </p:custDataLst>
          </p:nvPr>
        </p:nvSpPr>
        <p:spPr>
          <a:xfrm>
            <a:off x="4362450" y="6382859"/>
            <a:ext cx="34671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400" b="1" dirty="0" smtClean="0">
                <a:solidFill>
                  <a:srgbClr val="FF410C"/>
                </a:solidFill>
              </a:rPr>
              <a:t>موقع أوفيسنا </a:t>
            </a:r>
            <a:r>
              <a:rPr lang="en-US" sz="2400" b="1" dirty="0" smtClean="0">
                <a:solidFill>
                  <a:srgbClr val="FF410C"/>
                </a:solidFill>
              </a:rPr>
              <a:t>officena.net</a:t>
            </a:r>
            <a:endParaRPr lang="ar-JO" sz="2400" b="1" dirty="0">
              <a:solidFill>
                <a:srgbClr val="FF41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2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زخرفة</dc:title>
  <dc:creator>هاني العلي</dc:creator>
  <cp:lastModifiedBy>هاني العلي</cp:lastModifiedBy>
  <cp:revision>13</cp:revision>
  <dcterms:created xsi:type="dcterms:W3CDTF">2018-08-26T03:34:23Z</dcterms:created>
  <dcterms:modified xsi:type="dcterms:W3CDTF">2018-08-26T04:38:37Z</dcterms:modified>
</cp:coreProperties>
</file>