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17/10/1439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elp.execu-tech.com/ExecuSuite/images/PMS/NA-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6712" y="0"/>
            <a:ext cx="12529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356798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عرض على الشاشة (3:4)‏</PresentationFormat>
  <Paragraphs>0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Administrator</dc:creator>
  <cp:lastModifiedBy>Administrator</cp:lastModifiedBy>
  <cp:revision>1</cp:revision>
  <dcterms:created xsi:type="dcterms:W3CDTF">2018-06-30T13:13:19Z</dcterms:created>
  <dcterms:modified xsi:type="dcterms:W3CDTF">2018-06-30T13:14:51Z</dcterms:modified>
</cp:coreProperties>
</file>