
<file path=[Content_Types].xml><?xml version="1.0" encoding="utf-8"?>
<Types xmlns="http://schemas.openxmlformats.org/package/2006/content-types">
  <Default Extension="wmf" ContentType="image/x-w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68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8651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539425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267315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87255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70402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68572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760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238952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77676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546862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8214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82B18-E7F0-4F97-8E8B-83CB2815D6BD}" type="datetimeFigureOut">
              <a:rPr lang="ar-EG" smtClean="0"/>
              <a:t>16/09/1436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1583A-C120-434E-BED5-5CEE54CA2689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94007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yonis.ppt.xlsx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Microsoft_Excel_97-2003_Worksheet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267744" y="260648"/>
            <a:ext cx="5112568" cy="1008112"/>
          </a:xfrm>
        </p:spPr>
        <p:txBody>
          <a:bodyPr>
            <a:normAutofit/>
          </a:bodyPr>
          <a:lstStyle/>
          <a:p>
            <a:r>
              <a:rPr lang="ar-EG" sz="2800" dirty="0" smtClean="0"/>
              <a:t>ادراج ملف اكسل</a:t>
            </a:r>
            <a:endParaRPr lang="ar-EG" sz="2800" dirty="0"/>
          </a:p>
        </p:txBody>
      </p:sp>
      <p:graphicFrame>
        <p:nvGraphicFramePr>
          <p:cNvPr id="4" name="كائن 3">
            <a:hlinkClick r:id="rId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476959"/>
              </p:ext>
            </p:extLst>
          </p:nvPr>
        </p:nvGraphicFramePr>
        <p:xfrm>
          <a:off x="11832" y="1196752"/>
          <a:ext cx="9132168" cy="5661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showAsIcon="1" r:id="rId4" imgW="914400" imgH="771480" progId="Excel.Sheet.8">
                  <p:embed/>
                </p:oleObj>
              </mc:Choice>
              <mc:Fallback>
                <p:oleObj name="Worksheet" showAsIcon="1" r:id="rId4" imgW="914400" imgH="7714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32" y="1196752"/>
                        <a:ext cx="9132168" cy="5661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598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</Words>
  <Application>Microsoft Office PowerPoint</Application>
  <PresentationFormat>عرض على الشاشة (3:4)‏</PresentationFormat>
  <Paragraphs>1</Paragraphs>
  <Slides>1</Slides>
  <Notes>0</Notes>
  <HiddenSlides>0</HiddenSlides>
  <MMClips>0</MMClips>
  <ScaleCrop>false</ScaleCrop>
  <HeadingPairs>
    <vt:vector size="6" baseType="variant">
      <vt:variant>
        <vt:lpstr>نسق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3" baseType="lpstr">
      <vt:lpstr>نسق Office</vt:lpstr>
      <vt:lpstr>Microsoft Excel 97-2003 Worksheet</vt:lpstr>
      <vt:lpstr>ادراج ملف اكسل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ادراج ملف اكسل</dc:title>
  <dc:creator>مجدى</dc:creator>
  <cp:lastModifiedBy>مجدى</cp:lastModifiedBy>
  <cp:revision>2</cp:revision>
  <dcterms:created xsi:type="dcterms:W3CDTF">2015-07-02T09:01:52Z</dcterms:created>
  <dcterms:modified xsi:type="dcterms:W3CDTF">2015-07-02T09:07:48Z</dcterms:modified>
</cp:coreProperties>
</file>