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2013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93468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4407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04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24482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56119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99804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41200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44661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8423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18006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915AC-7C63-43EA-93A5-9311C4EAF129}" type="datetimeFigureOut">
              <a:rPr lang="ar-EG" smtClean="0"/>
              <a:t>18/02/1436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38A5B-E02B-49B2-94BD-9A5BED4A6D97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5390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عنوان 1"/>
              <p:cNvSpPr>
                <a:spLocks noGrp="1"/>
              </p:cNvSpPr>
              <p:nvPr>
                <p:ph type="ctrTitle"/>
              </p:nvPr>
            </p:nvSpPr>
            <p:spPr>
              <a:xfrm>
                <a:off x="611560" y="2636912"/>
                <a:ext cx="8062664" cy="2763738"/>
              </a:xfrm>
            </p:spPr>
            <p:txBody>
              <a:bodyPr>
                <a:norm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e>
                        <m:sup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en-US" b="1" i="1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Cambria Math"/>
                        </a:rPr>
                        <m:t>1</m:t>
                      </m:r>
                      <m:r>
                        <a:rPr lang="en-US" b="1" i="1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𝑛𝑥</m:t>
                          </m:r>
                        </m:num>
                        <m:den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1</m:t>
                          </m:r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b="1" i="1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sSup>
                            <m:sSupPr>
                              <m:ctrlP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1" i="1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2</m:t>
                          </m:r>
                          <m:r>
                            <a:rPr lang="en-US" b="1" i="1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b="1" i="1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Cambria Math"/>
                        </a:rPr>
                        <m:t>+…</m:t>
                      </m:r>
                    </m:oMath>
                  </m:oMathPara>
                </a14:m>
                <a:endParaRPr lang="ar-EG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endParaRPr>
              </a:p>
            </p:txBody>
          </p:sp>
        </mc:Choice>
        <mc:Fallback>
          <p:sp>
            <p:nvSpPr>
              <p:cNvPr id="2" name="عنوان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611560" y="2636912"/>
                <a:ext cx="8062664" cy="276373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ar-E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مستطيل 3"/>
          <p:cNvSpPr/>
          <p:nvPr/>
        </p:nvSpPr>
        <p:spPr>
          <a:xfrm>
            <a:off x="2627784" y="548680"/>
            <a:ext cx="3461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ادراج معادلة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836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</Words>
  <Application>Microsoft Office PowerPoint</Application>
  <PresentationFormat>عرض على الشاشة (3:4)‏</PresentationFormat>
  <Paragraphs>2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(1+x)^n=1+nx/1!+(n(n-1) x^2)/2!+…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(1+x)^n=1+nx/1!+(n(n-1) x^2)/2!+…</dc:title>
  <dc:creator>magdy_pc</dc:creator>
  <cp:lastModifiedBy>magdy_pc</cp:lastModifiedBy>
  <cp:revision>1</cp:revision>
  <dcterms:created xsi:type="dcterms:W3CDTF">2014-12-10T15:32:22Z</dcterms:created>
  <dcterms:modified xsi:type="dcterms:W3CDTF">2014-12-10T15:36:57Z</dcterms:modified>
</cp:coreProperties>
</file>