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Y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ar-YE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ar-Y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Y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2B43D33-7B02-4E66-9068-9A84830CDCCC}" type="datetimeFigureOut">
              <a:rPr lang="ar-YE" smtClean="0"/>
              <a:t>26/04/1436</a:t>
            </a:fld>
            <a:endParaRPr lang="ar-Y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ar-Y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E51FB42-A429-42C8-9AB6-E51AF9404285}" type="slidenum">
              <a:rPr lang="ar-YE" smtClean="0"/>
              <a:t>‹#›</a:t>
            </a:fld>
            <a:endParaRPr lang="ar-YE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620688"/>
            <a:ext cx="2339752" cy="56166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/>
            <a:r>
              <a:rPr lang="ar-YE" sz="2800" b="1" dirty="0" smtClean="0">
                <a:solidFill>
                  <a:srgbClr val="FF0000"/>
                </a:solidFill>
              </a:rPr>
              <a:t>هل استطيع أن أجعل صورة الرقم  التي </a:t>
            </a:r>
            <a:r>
              <a:rPr lang="ar-YE" sz="2800" b="1" dirty="0" err="1" smtClean="0">
                <a:solidFill>
                  <a:srgbClr val="FF0000"/>
                </a:solidFill>
              </a:rPr>
              <a:t>أختارت</a:t>
            </a:r>
            <a:r>
              <a:rPr lang="ar-YE" sz="2800" b="1" dirty="0" smtClean="0">
                <a:solidFill>
                  <a:srgbClr val="FF0000"/>
                </a:solidFill>
              </a:rPr>
              <a:t> أن تحذف من القائمة  على اعتبار أن سؤالها قد أخذ </a:t>
            </a:r>
            <a:endParaRPr lang="ar-YE" sz="2800" b="1" dirty="0">
              <a:solidFill>
                <a:srgbClr val="FF0000"/>
              </a:solidFill>
            </a:endParaRPr>
          </a:p>
        </p:txBody>
      </p:sp>
      <p:sp>
        <p:nvSpPr>
          <p:cNvPr id="2" name="مستطيل مستدير الزوايا 1">
            <a:hlinkClick r:id="rId2" action="ppaction://hlinksldjump"/>
          </p:cNvPr>
          <p:cNvSpPr/>
          <p:nvPr/>
        </p:nvSpPr>
        <p:spPr>
          <a:xfrm>
            <a:off x="6012160" y="1628800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1</a:t>
            </a:r>
            <a:endParaRPr lang="ar-YE" dirty="0"/>
          </a:p>
        </p:txBody>
      </p:sp>
      <p:sp>
        <p:nvSpPr>
          <p:cNvPr id="6" name="مستطيل مستدير الزوايا 5">
            <a:hlinkClick r:id="rId3" action="ppaction://hlinksldjump"/>
          </p:cNvPr>
          <p:cNvSpPr/>
          <p:nvPr/>
        </p:nvSpPr>
        <p:spPr>
          <a:xfrm>
            <a:off x="4283968" y="1639753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2</a:t>
            </a:r>
            <a:endParaRPr lang="ar-YE" dirty="0"/>
          </a:p>
        </p:txBody>
      </p:sp>
      <p:sp>
        <p:nvSpPr>
          <p:cNvPr id="7" name="مستطيل مستدير الزوايا 6">
            <a:hlinkClick r:id="rId4" action="ppaction://hlinksldjump"/>
          </p:cNvPr>
          <p:cNvSpPr/>
          <p:nvPr/>
        </p:nvSpPr>
        <p:spPr>
          <a:xfrm>
            <a:off x="2555776" y="1625239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3</a:t>
            </a:r>
            <a:endParaRPr lang="ar-YE" dirty="0"/>
          </a:p>
        </p:txBody>
      </p:sp>
      <p:sp>
        <p:nvSpPr>
          <p:cNvPr id="8" name="مستطيل مستدير الزوايا 7">
            <a:hlinkClick r:id="rId5" action="ppaction://hlinksldjump"/>
          </p:cNvPr>
          <p:cNvSpPr/>
          <p:nvPr/>
        </p:nvSpPr>
        <p:spPr>
          <a:xfrm>
            <a:off x="6006526" y="2841983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4</a:t>
            </a:r>
            <a:endParaRPr lang="ar-YE" dirty="0"/>
          </a:p>
        </p:txBody>
      </p:sp>
      <p:sp>
        <p:nvSpPr>
          <p:cNvPr id="9" name="مستطيل مستدير الزوايا 8">
            <a:hlinkClick r:id="rId6" action="ppaction://hlinksldjump"/>
          </p:cNvPr>
          <p:cNvSpPr/>
          <p:nvPr/>
        </p:nvSpPr>
        <p:spPr>
          <a:xfrm>
            <a:off x="4278334" y="2852936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5</a:t>
            </a:r>
            <a:endParaRPr lang="ar-YE" dirty="0"/>
          </a:p>
        </p:txBody>
      </p:sp>
      <p:sp>
        <p:nvSpPr>
          <p:cNvPr id="10" name="مستطيل مستدير الزوايا 9">
            <a:hlinkClick r:id="" action="ppaction://noaction"/>
          </p:cNvPr>
          <p:cNvSpPr/>
          <p:nvPr/>
        </p:nvSpPr>
        <p:spPr>
          <a:xfrm>
            <a:off x="2550142" y="2838422"/>
            <a:ext cx="136815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6</a:t>
            </a:r>
            <a:endParaRPr lang="ar-YE" dirty="0"/>
          </a:p>
        </p:txBody>
      </p:sp>
    </p:spTree>
    <p:extLst>
      <p:ext uri="{BB962C8B-B14F-4D97-AF65-F5344CB8AC3E}">
        <p14:creationId xmlns:p14="http://schemas.microsoft.com/office/powerpoint/2010/main" val="168084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>
            <a:hlinkClick r:id="rId2" action="ppaction://hlinksldjump"/>
          </p:cNvPr>
          <p:cNvSpPr/>
          <p:nvPr/>
        </p:nvSpPr>
        <p:spPr>
          <a:xfrm>
            <a:off x="1907704" y="5189151"/>
            <a:ext cx="129614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3200" b="1" dirty="0" smtClean="0"/>
              <a:t>العودة</a:t>
            </a:r>
            <a:endParaRPr lang="ar-YE" sz="3200" b="1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043608" y="1124744"/>
            <a:ext cx="7200800" cy="381642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/>
            <a:r>
              <a:rPr lang="ar-YE" sz="6000" b="1" dirty="0" smtClean="0">
                <a:solidFill>
                  <a:srgbClr val="FF0000"/>
                </a:solidFill>
              </a:rPr>
              <a:t>هل استطيع أن أجعل الصورة التي </a:t>
            </a:r>
            <a:r>
              <a:rPr lang="ar-YE" sz="6000" b="1" dirty="0" err="1" smtClean="0">
                <a:solidFill>
                  <a:srgbClr val="FF0000"/>
                </a:solidFill>
              </a:rPr>
              <a:t>أختارت</a:t>
            </a:r>
            <a:r>
              <a:rPr lang="ar-YE" sz="6000" b="1" dirty="0" smtClean="0">
                <a:solidFill>
                  <a:srgbClr val="FF0000"/>
                </a:solidFill>
              </a:rPr>
              <a:t> أن تحذف من القائمة  على اعتبار أن سؤالها قد أخذ </a:t>
            </a:r>
            <a:endParaRPr lang="ar-YE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6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2781672"/>
          </a:xfrm>
        </p:spPr>
        <p:txBody>
          <a:bodyPr/>
          <a:lstStyle/>
          <a:p>
            <a:endParaRPr lang="ar-YE" dirty="0"/>
          </a:p>
        </p:txBody>
      </p:sp>
      <p:pic>
        <p:nvPicPr>
          <p:cNvPr id="3074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157192"/>
            <a:ext cx="1304657" cy="85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1043608" y="1124744"/>
            <a:ext cx="7200800" cy="381642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/>
            <a:r>
              <a:rPr lang="ar-YE" sz="6000" b="1" dirty="0" smtClean="0">
                <a:solidFill>
                  <a:srgbClr val="FF0000"/>
                </a:solidFill>
              </a:rPr>
              <a:t>هل استطيع أن أجعل الصورة التي </a:t>
            </a:r>
            <a:r>
              <a:rPr lang="ar-YE" sz="6000" b="1" dirty="0" err="1" smtClean="0">
                <a:solidFill>
                  <a:srgbClr val="FF0000"/>
                </a:solidFill>
              </a:rPr>
              <a:t>أختارت</a:t>
            </a:r>
            <a:r>
              <a:rPr lang="ar-YE" sz="6000" b="1" dirty="0" smtClean="0">
                <a:solidFill>
                  <a:srgbClr val="FF0000"/>
                </a:solidFill>
              </a:rPr>
              <a:t> أن تحذف من القائمة  على اعتبار أن سؤالها قد أخذ </a:t>
            </a:r>
            <a:endParaRPr lang="ar-YE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7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YE"/>
          </a:p>
        </p:txBody>
      </p:sp>
      <p:pic>
        <p:nvPicPr>
          <p:cNvPr id="4098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25144"/>
            <a:ext cx="1304657" cy="85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76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YE"/>
          </a:p>
        </p:txBody>
      </p:sp>
      <p:pic>
        <p:nvPicPr>
          <p:cNvPr id="5122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869160"/>
            <a:ext cx="1304657" cy="85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92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YE"/>
          </a:p>
        </p:txBody>
      </p:sp>
      <p:pic>
        <p:nvPicPr>
          <p:cNvPr id="6146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69160"/>
            <a:ext cx="1304657" cy="85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84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TM01790490[[fn=القاهرة]]</Template>
  <TotalTime>27</TotalTime>
  <Words>59</Words>
  <Application>Microsoft Office PowerPoint</Application>
  <PresentationFormat>عرض على الشاشة (3:4)‏</PresentationFormat>
  <Paragraphs>10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Decatur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Muner AL junid</dc:creator>
  <cp:lastModifiedBy>Muner AL junid</cp:lastModifiedBy>
  <cp:revision>8</cp:revision>
  <dcterms:created xsi:type="dcterms:W3CDTF">2015-02-15T17:30:02Z</dcterms:created>
  <dcterms:modified xsi:type="dcterms:W3CDTF">2015-02-15T18:10:42Z</dcterms:modified>
</cp:coreProperties>
</file>