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AF0-110F-4D54-B97C-6DB3F499B184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ED963-1873-4FDE-BE14-3896479B3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071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AF0-110F-4D54-B97C-6DB3F499B184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ED963-1873-4FDE-BE14-3896479B3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49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AF0-110F-4D54-B97C-6DB3F499B184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ED963-1873-4FDE-BE14-3896479B3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787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AF0-110F-4D54-B97C-6DB3F499B184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ED963-1873-4FDE-BE14-3896479B3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04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AF0-110F-4D54-B97C-6DB3F499B184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ED963-1873-4FDE-BE14-3896479B3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185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AF0-110F-4D54-B97C-6DB3F499B184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ED963-1873-4FDE-BE14-3896479B3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744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AF0-110F-4D54-B97C-6DB3F499B184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ED963-1873-4FDE-BE14-3896479B3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58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AF0-110F-4D54-B97C-6DB3F499B184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ED963-1873-4FDE-BE14-3896479B3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6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AF0-110F-4D54-B97C-6DB3F499B184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ED963-1873-4FDE-BE14-3896479B3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74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AF0-110F-4D54-B97C-6DB3F499B184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ED963-1873-4FDE-BE14-3896479B3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232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AF0-110F-4D54-B97C-6DB3F499B184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ED963-1873-4FDE-BE14-3896479B3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2FAF0-110F-4D54-B97C-6DB3F499B184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ED963-1873-4FDE-BE14-3896479B3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1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0"/>
            <a:ext cx="8572500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90144" y="3316224"/>
            <a:ext cx="792480" cy="512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5" name="Straight Arrow Connector 4"/>
          <p:cNvCxnSpPr>
            <a:stCxn id="3" idx="6"/>
          </p:cNvCxnSpPr>
          <p:nvPr/>
        </p:nvCxnSpPr>
        <p:spPr>
          <a:xfrm flipV="1">
            <a:off x="1182624" y="3291840"/>
            <a:ext cx="627126" cy="280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7775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304800" y="3633216"/>
            <a:ext cx="792480" cy="512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0"/>
            <a:ext cx="8572500" cy="68580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1097280" y="2645664"/>
            <a:ext cx="2865120" cy="1243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491984" y="3633216"/>
            <a:ext cx="792480" cy="512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699248" y="3023616"/>
            <a:ext cx="749808" cy="725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08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0"/>
            <a:ext cx="8572500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529840" y="2916936"/>
            <a:ext cx="792480" cy="512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4" name="Straight Arrow Connector 3"/>
          <p:cNvCxnSpPr>
            <a:stCxn id="3" idx="6"/>
          </p:cNvCxnSpPr>
          <p:nvPr/>
        </p:nvCxnSpPr>
        <p:spPr>
          <a:xfrm flipV="1">
            <a:off x="3322320" y="3048000"/>
            <a:ext cx="652272" cy="124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1809750" y="3547872"/>
            <a:ext cx="1738122" cy="9387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5- </a:t>
            </a:r>
            <a:r>
              <a:rPr lang="ar-EG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نزيل علامة الصح 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7" name="Straight Arrow Connector 6"/>
          <p:cNvCxnSpPr>
            <a:stCxn id="6" idx="6"/>
          </p:cNvCxnSpPr>
          <p:nvPr/>
        </p:nvCxnSpPr>
        <p:spPr>
          <a:xfrm flipV="1">
            <a:off x="3547872" y="3172968"/>
            <a:ext cx="1719072" cy="844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98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Abdallah Ahmed</dc:creator>
  <cp:lastModifiedBy>Abdallah Ahmed</cp:lastModifiedBy>
  <cp:revision>1</cp:revision>
  <dcterms:created xsi:type="dcterms:W3CDTF">2018-11-12T11:33:20Z</dcterms:created>
  <dcterms:modified xsi:type="dcterms:W3CDTF">2018-11-12T11:38:57Z</dcterms:modified>
</cp:coreProperties>
</file>