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99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764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709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78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44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0187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440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422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645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512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864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423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C3B7A-259D-4048-A1F7-2766E9E84C26}" type="datetimeFigureOut">
              <a:rPr lang="ar-SA" smtClean="0"/>
              <a:t>22/04/1441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A24FD-D400-45AF-AF24-C4859AE57D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59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55744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عرض على الشاشة (3:4)‏</PresentationFormat>
  <Paragraphs>0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High Tech</dc:creator>
  <cp:lastModifiedBy>High Tech</cp:lastModifiedBy>
  <cp:revision>1</cp:revision>
  <dcterms:created xsi:type="dcterms:W3CDTF">2019-12-19T10:56:37Z</dcterms:created>
  <dcterms:modified xsi:type="dcterms:W3CDTF">2019-12-19T10:59:21Z</dcterms:modified>
</cp:coreProperties>
</file>