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7" d="100"/>
          <a:sy n="67" d="100"/>
        </p:scale>
        <p:origin x="-9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59A3-79B1-4D66-9FD8-B8AFDFD94883}" type="datetimeFigureOut">
              <a:rPr lang="ar-EG" smtClean="0"/>
              <a:t>07/08/1439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0EDB6-274B-4449-B342-D9979A1833B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18213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59A3-79B1-4D66-9FD8-B8AFDFD94883}" type="datetimeFigureOut">
              <a:rPr lang="ar-EG" smtClean="0"/>
              <a:t>07/08/1439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0EDB6-274B-4449-B342-D9979A1833B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792327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59A3-79B1-4D66-9FD8-B8AFDFD94883}" type="datetimeFigureOut">
              <a:rPr lang="ar-EG" smtClean="0"/>
              <a:t>07/08/1439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0EDB6-274B-4449-B342-D9979A1833B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846943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59A3-79B1-4D66-9FD8-B8AFDFD94883}" type="datetimeFigureOut">
              <a:rPr lang="ar-EG" smtClean="0"/>
              <a:t>07/08/1439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0EDB6-274B-4449-B342-D9979A1833B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87608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59A3-79B1-4D66-9FD8-B8AFDFD94883}" type="datetimeFigureOut">
              <a:rPr lang="ar-EG" smtClean="0"/>
              <a:t>07/08/1439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0EDB6-274B-4449-B342-D9979A1833B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707605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59A3-79B1-4D66-9FD8-B8AFDFD94883}" type="datetimeFigureOut">
              <a:rPr lang="ar-EG" smtClean="0"/>
              <a:t>07/08/1439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0EDB6-274B-4449-B342-D9979A1833B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244272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59A3-79B1-4D66-9FD8-B8AFDFD94883}" type="datetimeFigureOut">
              <a:rPr lang="ar-EG" smtClean="0"/>
              <a:t>07/08/1439</a:t>
            </a:fld>
            <a:endParaRPr lang="ar-EG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0EDB6-274B-4449-B342-D9979A1833B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996887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59A3-79B1-4D66-9FD8-B8AFDFD94883}" type="datetimeFigureOut">
              <a:rPr lang="ar-EG" smtClean="0"/>
              <a:t>07/08/1439</a:t>
            </a:fld>
            <a:endParaRPr lang="ar-EG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0EDB6-274B-4449-B342-D9979A1833B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143346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59A3-79B1-4D66-9FD8-B8AFDFD94883}" type="datetimeFigureOut">
              <a:rPr lang="ar-EG" smtClean="0"/>
              <a:t>07/08/1439</a:t>
            </a:fld>
            <a:endParaRPr lang="ar-EG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0EDB6-274B-4449-B342-D9979A1833B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381324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59A3-79B1-4D66-9FD8-B8AFDFD94883}" type="datetimeFigureOut">
              <a:rPr lang="ar-EG" smtClean="0"/>
              <a:t>07/08/1439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0EDB6-274B-4449-B342-D9979A1833B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098094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59A3-79B1-4D66-9FD8-B8AFDFD94883}" type="datetimeFigureOut">
              <a:rPr lang="ar-EG" smtClean="0"/>
              <a:t>07/08/1439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0EDB6-274B-4449-B342-D9979A1833B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88272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B59A3-79B1-4D66-9FD8-B8AFDFD94883}" type="datetimeFigureOut">
              <a:rPr lang="ar-EG" smtClean="0"/>
              <a:t>07/08/1439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0EDB6-274B-4449-B342-D9979A1833B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709254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شكل بيضاوي 3"/>
          <p:cNvSpPr/>
          <p:nvPr/>
        </p:nvSpPr>
        <p:spPr>
          <a:xfrm>
            <a:off x="2630626" y="260648"/>
            <a:ext cx="4032448" cy="37444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شكل بيضاوي 5"/>
          <p:cNvSpPr/>
          <p:nvPr/>
        </p:nvSpPr>
        <p:spPr>
          <a:xfrm>
            <a:off x="2630626" y="260648"/>
            <a:ext cx="4032448" cy="37444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755576" y="4506765"/>
            <a:ext cx="7848872" cy="936104"/>
          </a:xfrm>
          <a:prstGeom prst="roundRect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755576" y="4506765"/>
            <a:ext cx="7848872" cy="936103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>
              <a:solidFill>
                <a:srgbClr val="FF0000"/>
              </a:solidFill>
            </a:endParaRPr>
          </a:p>
        </p:txBody>
      </p:sp>
      <p:sp>
        <p:nvSpPr>
          <p:cNvPr id="2" name="مستطيل 1"/>
          <p:cNvSpPr/>
          <p:nvPr/>
        </p:nvSpPr>
        <p:spPr>
          <a:xfrm rot="19710311">
            <a:off x="6511188" y="485189"/>
            <a:ext cx="226536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EG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مؤقت</a:t>
            </a:r>
            <a:endParaRPr lang="ar-SA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 rot="19710311">
            <a:off x="690819" y="2575641"/>
            <a:ext cx="209865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EG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زمنى</a:t>
            </a:r>
            <a:endParaRPr lang="ar-SA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2630626" y="5661248"/>
            <a:ext cx="43636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اعداد مجدى يونس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74" y="209526"/>
            <a:ext cx="1548522" cy="24054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7356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250"/>
                            </p:stCondLst>
                            <p:childTnLst>
                              <p:par>
                                <p:cTn id="9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5</Words>
  <Application>Microsoft Office PowerPoint</Application>
  <PresentationFormat>عرض على الشاشة (3:4)‏</PresentationFormat>
  <Paragraphs>3</Paragraphs>
  <Slides>1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نسق Office</vt:lpstr>
      <vt:lpstr>عرض تقديمي في PowerPoint</vt:lpstr>
    </vt:vector>
  </TitlesOfParts>
  <Company>Ahmed-Under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magdy_pc</dc:creator>
  <cp:lastModifiedBy>يونس</cp:lastModifiedBy>
  <cp:revision>10</cp:revision>
  <dcterms:created xsi:type="dcterms:W3CDTF">2014-10-25T14:07:28Z</dcterms:created>
  <dcterms:modified xsi:type="dcterms:W3CDTF">2018-04-22T03:45:43Z</dcterms:modified>
</cp:coreProperties>
</file>