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2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C1CC4-FC9F-4B45-9BE2-44FC517FB5A6}" type="datetimeFigureOut">
              <a:rPr lang="ar-EG" smtClean="0"/>
              <a:t>26/01/1432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684FA-FE15-4E4E-B637-C9644F6C284D}" type="slidenum">
              <a:rPr lang="ar-EG" smtClean="0"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EG" sz="6000" dirty="0" smtClean="0"/>
              <a:t>بسم الله الرحمن الرحيم</a:t>
            </a:r>
            <a:endParaRPr lang="ar-EG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ar-EG" sz="6600" dirty="0" smtClean="0"/>
              <a:t>الحمد الله رب العالمين</a:t>
            </a:r>
            <a:endParaRPr lang="ar-EG" sz="6600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/>
              <a:t>الشرح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EG" dirty="0" smtClean="0"/>
              <a:t>من </a:t>
            </a:r>
            <a:r>
              <a:rPr lang="en-US" dirty="0" smtClean="0"/>
              <a:t>Add Effect</a:t>
            </a:r>
          </a:p>
          <a:p>
            <a:r>
              <a:rPr lang="ar-EG" dirty="0" smtClean="0"/>
              <a:t>ثم</a:t>
            </a:r>
            <a:endParaRPr lang="en-US" dirty="0"/>
          </a:p>
          <a:p>
            <a:r>
              <a:rPr lang="en-US" dirty="0" smtClean="0"/>
              <a:t>Exit</a:t>
            </a:r>
          </a:p>
          <a:p>
            <a:r>
              <a:rPr lang="ar-EG" dirty="0" smtClean="0"/>
              <a:t>ثم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More Effect</a:t>
            </a:r>
          </a:p>
          <a:p>
            <a:r>
              <a:rPr lang="ar-EG" dirty="0" smtClean="0"/>
              <a:t>ثم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ceedits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بسم الله الرحمن الرحيم</vt:lpstr>
      <vt:lpstr>Slide 2</vt:lpstr>
      <vt:lpstr>الشرح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</dc:title>
  <dc:creator>User</dc:creator>
  <cp:lastModifiedBy>User</cp:lastModifiedBy>
  <cp:revision>2</cp:revision>
  <dcterms:created xsi:type="dcterms:W3CDTF">2011-01-01T09:46:26Z</dcterms:created>
  <dcterms:modified xsi:type="dcterms:W3CDTF">2011-01-01T09:59:17Z</dcterms:modified>
</cp:coreProperties>
</file>