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2493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657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717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2876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57610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47690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59170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1460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1482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684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8580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D77C0-1DB8-4317-A7CE-7C0B3E886011}" type="datetimeFigureOut">
              <a:rPr lang="ar-SA" smtClean="0"/>
              <a:t>11/11/38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A9AFC-8F8E-4386-BA85-837BA123936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43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297112"/>
              </p:ext>
            </p:extLst>
          </p:nvPr>
        </p:nvGraphicFramePr>
        <p:xfrm>
          <a:off x="682171" y="653143"/>
          <a:ext cx="7707086" cy="4628606"/>
        </p:xfrm>
        <a:graphic>
          <a:graphicData uri="http://schemas.openxmlformats.org/drawingml/2006/table">
            <a:tbl>
              <a:tblPr rtl="1"/>
              <a:tblGrid>
                <a:gridCol w="2075543"/>
                <a:gridCol w="3018971"/>
                <a:gridCol w="2612572"/>
              </a:tblGrid>
              <a:tr h="754743">
                <a:tc>
                  <a:txBody>
                    <a:bodyPr/>
                    <a:lstStyle/>
                    <a:p>
                      <a:pPr rtl="1"/>
                      <a:r>
                        <a:rPr lang="ar-SA" dirty="0" err="1" smtClean="0"/>
                        <a:t>عايز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dirty="0" smtClean="0"/>
                        <a:t> دي تساوي نفس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dirty="0" smtClean="0"/>
                        <a:t> اللي ف شرائح 2</a:t>
                      </a:r>
                      <a:endParaRPr lang="ar-S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5657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 err="1" smtClean="0"/>
                        <a:t>عايز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dirty="0" smtClean="0"/>
                        <a:t> دي تساوي نفس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dirty="0" smtClean="0"/>
                        <a:t> اللي ف شرائح 2</a:t>
                      </a:r>
                      <a:endParaRPr lang="ar-SA" dirty="0" smtClean="0"/>
                    </a:p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514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 err="1" smtClean="0"/>
                        <a:t>عايز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dirty="0" smtClean="0"/>
                        <a:t> دي تساوي نفس </a:t>
                      </a:r>
                      <a:r>
                        <a:rPr lang="ar-SA" baseline="0" dirty="0" err="1" smtClean="0"/>
                        <a:t>الخليه</a:t>
                      </a:r>
                      <a:r>
                        <a:rPr lang="ar-SA" baseline="0" smtClean="0"/>
                        <a:t> اللي ف شرائح 2</a:t>
                      </a:r>
                      <a:endParaRPr lang="ar-SA" smtClean="0"/>
                    </a:p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7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3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849976"/>
              </p:ext>
            </p:extLst>
          </p:nvPr>
        </p:nvGraphicFramePr>
        <p:xfrm>
          <a:off x="682171" y="653143"/>
          <a:ext cx="7707086" cy="4455886"/>
        </p:xfrm>
        <a:graphic>
          <a:graphicData uri="http://schemas.openxmlformats.org/drawingml/2006/table">
            <a:tbl>
              <a:tblPr rtl="1"/>
              <a:tblGrid>
                <a:gridCol w="2075543"/>
                <a:gridCol w="3018971"/>
                <a:gridCol w="2612572"/>
              </a:tblGrid>
              <a:tr h="754743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احمد</a:t>
                      </a:r>
                      <a:endParaRPr lang="ar-SA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5657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محمد</a:t>
                      </a:r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514">
                <a:tc>
                  <a:txBody>
                    <a:bodyPr/>
                    <a:lstStyle/>
                    <a:p>
                      <a:pPr rtl="1"/>
                      <a:r>
                        <a:rPr lang="ar-SA" dirty="0" smtClean="0"/>
                        <a:t>اسلام</a:t>
                      </a:r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72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26744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عرض على الشاشة (3:4)‏</PresentationFormat>
  <Paragraphs>6</Paragraphs>
  <Slides>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Mahmopud</dc:creator>
  <cp:lastModifiedBy>Mahmopud</cp:lastModifiedBy>
  <cp:revision>1</cp:revision>
  <dcterms:created xsi:type="dcterms:W3CDTF">2017-08-03T05:39:16Z</dcterms:created>
  <dcterms:modified xsi:type="dcterms:W3CDTF">2017-08-03T05:40:51Z</dcterms:modified>
</cp:coreProperties>
</file>