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4786-F204-448E-A996-A8D06773562F}" type="datetimeFigureOut">
              <a:rPr lang="ar-SA" smtClean="0"/>
              <a:t>20/10/42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4F492-CD00-4ED5-8D9E-298AA1C4E1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904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4786-F204-448E-A996-A8D06773562F}" type="datetimeFigureOut">
              <a:rPr lang="ar-SA" smtClean="0"/>
              <a:t>20/10/42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4F492-CD00-4ED5-8D9E-298AA1C4E1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1051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4786-F204-448E-A996-A8D06773562F}" type="datetimeFigureOut">
              <a:rPr lang="ar-SA" smtClean="0"/>
              <a:t>20/10/42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4F492-CD00-4ED5-8D9E-298AA1C4E1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54623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4786-F204-448E-A996-A8D06773562F}" type="datetimeFigureOut">
              <a:rPr lang="ar-SA" smtClean="0"/>
              <a:t>20/10/42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4F492-CD00-4ED5-8D9E-298AA1C4E1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25503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4786-F204-448E-A996-A8D06773562F}" type="datetimeFigureOut">
              <a:rPr lang="ar-SA" smtClean="0"/>
              <a:t>20/10/42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4F492-CD00-4ED5-8D9E-298AA1C4E1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82862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4786-F204-448E-A996-A8D06773562F}" type="datetimeFigureOut">
              <a:rPr lang="ar-SA" smtClean="0"/>
              <a:t>20/10/42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4F492-CD00-4ED5-8D9E-298AA1C4E1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5947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4786-F204-448E-A996-A8D06773562F}" type="datetimeFigureOut">
              <a:rPr lang="ar-SA" smtClean="0"/>
              <a:t>20/10/42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4F492-CD00-4ED5-8D9E-298AA1C4E1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2904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4786-F204-448E-A996-A8D06773562F}" type="datetimeFigureOut">
              <a:rPr lang="ar-SA" smtClean="0"/>
              <a:t>20/10/42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4F492-CD00-4ED5-8D9E-298AA1C4E1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0998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4786-F204-448E-A996-A8D06773562F}" type="datetimeFigureOut">
              <a:rPr lang="ar-SA" smtClean="0"/>
              <a:t>20/10/42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4F492-CD00-4ED5-8D9E-298AA1C4E1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0474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4786-F204-448E-A996-A8D06773562F}" type="datetimeFigureOut">
              <a:rPr lang="ar-SA" smtClean="0"/>
              <a:t>20/10/42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4F492-CD00-4ED5-8D9E-298AA1C4E1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7718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4786-F204-448E-A996-A8D06773562F}" type="datetimeFigureOut">
              <a:rPr lang="ar-SA" smtClean="0"/>
              <a:t>20/10/42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4F492-CD00-4ED5-8D9E-298AA1C4E1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3238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24786-F204-448E-A996-A8D06773562F}" type="datetimeFigureOut">
              <a:rPr lang="ar-SA" smtClean="0"/>
              <a:t>20/10/42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4F492-CD00-4ED5-8D9E-298AA1C4E1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12687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9425" y="0"/>
            <a:ext cx="5362575" cy="3495675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7018485" y="2432631"/>
            <a:ext cx="39305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1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029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375" y="0"/>
            <a:ext cx="5381625" cy="3476625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7008961" y="2312496"/>
            <a:ext cx="39305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2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754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9950" y="1676400"/>
            <a:ext cx="5372100" cy="35052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505907" y="4154175"/>
            <a:ext cx="39305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3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032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475" y="1671637"/>
            <a:ext cx="5353050" cy="3514725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583181" y="4141296"/>
            <a:ext cx="39305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4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237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4237" y="1690687"/>
            <a:ext cx="5343525" cy="3476625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583181" y="4141296"/>
            <a:ext cx="39305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5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48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4712" y="1690687"/>
            <a:ext cx="5362575" cy="3476625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3583181" y="4141296"/>
            <a:ext cx="39305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6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860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5537" y="1690687"/>
            <a:ext cx="7400925" cy="3476625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2552871" y="4582537"/>
            <a:ext cx="39305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7</a:t>
            </a:r>
            <a:endParaRPr lang="ar-SA" sz="3200" b="1" dirty="0">
              <a:solidFill>
                <a:srgbClr val="FF0000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3811" y="294470"/>
            <a:ext cx="2590800" cy="3409950"/>
          </a:xfrm>
          <a:prstGeom prst="rect">
            <a:avLst/>
          </a:prstGeom>
          <a:ln w="101600">
            <a:solidFill>
              <a:srgbClr val="FF0000"/>
            </a:solidFill>
          </a:ln>
          <a:effectLst>
            <a:softEdge rad="0"/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0148" y="2732292"/>
            <a:ext cx="5267325" cy="3133725"/>
          </a:xfrm>
          <a:prstGeom prst="rect">
            <a:avLst/>
          </a:prstGeom>
          <a:ln w="85725">
            <a:solidFill>
              <a:srgbClr val="FF0000"/>
            </a:solidFill>
          </a:ln>
        </p:spPr>
      </p:pic>
      <p:sp>
        <p:nvSpPr>
          <p:cNvPr id="6" name="مربع نص 5"/>
          <p:cNvSpPr txBox="1"/>
          <p:nvPr/>
        </p:nvSpPr>
        <p:spPr>
          <a:xfrm>
            <a:off x="6946490" y="3412032"/>
            <a:ext cx="2849972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FF0000"/>
                </a:solidFill>
              </a:rPr>
              <a:t>مصدر الصف</a:t>
            </a:r>
          </a:p>
          <a:p>
            <a:r>
              <a:rPr lang="ar-SA" sz="3200" b="1" dirty="0" smtClean="0">
                <a:solidFill>
                  <a:srgbClr val="FF0000"/>
                </a:solidFill>
              </a:rPr>
              <a:t> بدون تجميع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31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291" y="430929"/>
            <a:ext cx="7642122" cy="618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199776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12</Words>
  <Application>Microsoft Office PowerPoint</Application>
  <PresentationFormat>شاشة عريضة</PresentationFormat>
  <Paragraphs>9</Paragraphs>
  <Slides>8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HUSSAIN KAMAL</dc:creator>
  <cp:lastModifiedBy>HUSSAIN KAMAL</cp:lastModifiedBy>
  <cp:revision>3</cp:revision>
  <dcterms:created xsi:type="dcterms:W3CDTF">2021-05-31T07:58:25Z</dcterms:created>
  <dcterms:modified xsi:type="dcterms:W3CDTF">2021-05-31T08:17:28Z</dcterms:modified>
</cp:coreProperties>
</file>