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3"/>
  </p:notesMasterIdLst>
  <p:handoutMasterIdLst>
    <p:handoutMasterId r:id="rId4"/>
  </p:handoutMasterIdLst>
  <p:sldIdLst>
    <p:sldId id="329" r:id="rId2"/>
  </p:sldIdLst>
  <p:sldSz cx="9144000" cy="6858000" type="screen4x3"/>
  <p:notesSz cx="6797675" cy="987425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6B0A"/>
    <a:srgbClr val="FF6600"/>
    <a:srgbClr val="000000"/>
    <a:srgbClr val="FFFF00"/>
    <a:srgbClr val="FA6800"/>
    <a:srgbClr val="008000"/>
    <a:srgbClr val="D16309"/>
    <a:srgbClr val="647687"/>
    <a:srgbClr val="990000"/>
    <a:srgbClr val="9848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3" autoAdjust="0"/>
    <p:restoredTop sz="94953" autoAdjust="0"/>
  </p:normalViewPr>
  <p:slideViewPr>
    <p:cSldViewPr snapToGrid="0">
      <p:cViewPr>
        <p:scale>
          <a:sx n="125" d="100"/>
          <a:sy n="125" d="100"/>
        </p:scale>
        <p:origin x="-384" y="1104"/>
      </p:cViewPr>
      <p:guideLst>
        <p:guide orient="horz" pos="1847"/>
        <p:guide orient="horz" pos="2422"/>
        <p:guide orient="horz" pos="1499"/>
        <p:guide orient="horz" pos="643"/>
        <p:guide orient="horz" pos="1559"/>
        <p:guide orient="horz" pos="2456"/>
        <p:guide orient="horz" pos="3286"/>
        <p:guide orient="horz" pos="3360"/>
        <p:guide orient="horz" pos="4191"/>
        <p:guide pos="3346"/>
        <p:guide pos="2224"/>
        <p:guide pos="156"/>
        <p:guide pos="1122"/>
        <p:guide pos="1266"/>
        <p:guide pos="4655"/>
        <p:guide pos="2394"/>
        <p:guide pos="3532"/>
        <p:guide pos="5581"/>
        <p:guide pos="56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2112" y="-90"/>
      </p:cViewPr>
      <p:guideLst>
        <p:guide orient="horz" pos="311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handoutMaster" Target="handoutMasters/handout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FFD2E-4D2E-40E1-80D7-36C37C5D1E7F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1A31F-5C47-4B47-AE95-5152E92F17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9077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6EE961-DC7E-4520-8E4F-04F12BE7E70C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ACB1AA-AE0E-44F2-AA9A-3CAF9FEF72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380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0" y="465847"/>
            <a:ext cx="9144000" cy="37011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5400000">
            <a:off x="16328" y="-29451"/>
            <a:ext cx="424543" cy="457200"/>
          </a:xfrm>
          <a:prstGeom prst="rect">
            <a:avLst/>
          </a:prstGeom>
          <a:solidFill>
            <a:srgbClr val="000000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7434943" y="-3695"/>
            <a:ext cx="1709056" cy="427264"/>
            <a:chOff x="7434943" y="-75415"/>
            <a:chExt cx="1709056" cy="427264"/>
          </a:xfrm>
        </p:grpSpPr>
        <p:sp>
          <p:nvSpPr>
            <p:cNvPr id="22" name="Right Triangle 21"/>
            <p:cNvSpPr/>
            <p:nvPr/>
          </p:nvSpPr>
          <p:spPr>
            <a:xfrm rot="10800000">
              <a:off x="8716735" y="-75415"/>
              <a:ext cx="427264" cy="427264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Triangle 22"/>
            <p:cNvSpPr/>
            <p:nvPr/>
          </p:nvSpPr>
          <p:spPr>
            <a:xfrm rot="10800000" flipV="1">
              <a:off x="8289471" y="-75415"/>
              <a:ext cx="427264" cy="427264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ight Triangle 23"/>
            <p:cNvSpPr/>
            <p:nvPr/>
          </p:nvSpPr>
          <p:spPr>
            <a:xfrm rot="10800000">
              <a:off x="7862207" y="-75415"/>
              <a:ext cx="427264" cy="427264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Triangle 24"/>
            <p:cNvSpPr/>
            <p:nvPr/>
          </p:nvSpPr>
          <p:spPr>
            <a:xfrm rot="10800000" flipV="1">
              <a:off x="7434943" y="-75415"/>
              <a:ext cx="427264" cy="427264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/>
          <p:cNvSpPr/>
          <p:nvPr userDrawn="1"/>
        </p:nvSpPr>
        <p:spPr bwMode="auto">
          <a:xfrm>
            <a:off x="54430" y="509390"/>
            <a:ext cx="2971799" cy="27214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rtlCol="0" anchor="ctr">
            <a:prstTxWarp prst="textNoShape">
              <a:avLst/>
            </a:prstTxWarp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OVERVIEW </a:t>
            </a:r>
          </a:p>
        </p:txBody>
      </p:sp>
      <p:sp>
        <p:nvSpPr>
          <p:cNvPr id="27" name="Rectangle 26"/>
          <p:cNvSpPr/>
          <p:nvPr userDrawn="1"/>
        </p:nvSpPr>
        <p:spPr bwMode="auto">
          <a:xfrm>
            <a:off x="6096004" y="509390"/>
            <a:ext cx="2971799" cy="27214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tlCol="0" anchor="ctr">
            <a:prstTxWarp prst="textNoShape">
              <a:avLst/>
            </a:prstTxWarp>
          </a:bodyPr>
          <a:lstStyle/>
          <a:p>
            <a:pPr lvl="0" algn="ctr"/>
            <a:r>
              <a:rPr lang="en-US" sz="11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PROJECTS</a:t>
            </a:r>
          </a:p>
        </p:txBody>
      </p:sp>
      <p:sp>
        <p:nvSpPr>
          <p:cNvPr id="28" name="Rectangle 27"/>
          <p:cNvSpPr/>
          <p:nvPr userDrawn="1"/>
        </p:nvSpPr>
        <p:spPr bwMode="auto">
          <a:xfrm>
            <a:off x="3075217" y="509390"/>
            <a:ext cx="2971799" cy="27214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rtlCol="0" anchor="ctr">
            <a:prstTxWarp prst="textNoShape">
              <a:avLst/>
            </a:prstTxWarp>
          </a:bodyPr>
          <a:lstStyle/>
          <a:p>
            <a:pPr marL="0" lvl="0" algn="ctr" defTabSz="914400" rtl="0" eaLnBrk="1" latinLnBrk="0" hangingPunct="1"/>
            <a:r>
              <a:rPr lang="en-US" sz="1100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PORTFOLIO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0" y="422848"/>
            <a:ext cx="914400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 rot="5400000">
            <a:off x="4359728" y="-4372849"/>
            <a:ext cx="424544" cy="9144000"/>
          </a:xfrm>
          <a:prstGeom prst="rect">
            <a:avLst/>
          </a:prstGeom>
          <a:gradFill>
            <a:gsLst>
              <a:gs pos="0">
                <a:srgbClr val="FFFFFF"/>
              </a:gs>
              <a:gs pos="16000">
                <a:schemeClr val="tx1"/>
              </a:gs>
              <a:gs pos="17999">
                <a:srgbClr val="FFFFFF"/>
              </a:gs>
              <a:gs pos="42000">
                <a:schemeClr val="tx1"/>
              </a:gs>
              <a:gs pos="53000">
                <a:schemeClr val="bg1">
                  <a:lumMod val="50000"/>
                </a:schemeClr>
              </a:gs>
              <a:gs pos="66000">
                <a:schemeClr val="bg1">
                  <a:lumMod val="50000"/>
                </a:schemeClr>
              </a:gs>
              <a:gs pos="75999">
                <a:srgbClr val="1F1F1F"/>
              </a:gs>
              <a:gs pos="78999">
                <a:schemeClr val="tx1"/>
              </a:gs>
              <a:gs pos="100000">
                <a:srgbClr val="7F7F7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wood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1000" contrast="12000"/>
          </a:blip>
          <a:srcRect b="3316"/>
          <a:stretch>
            <a:fillRect/>
          </a:stretch>
        </p:blipFill>
        <p:spPr>
          <a:xfrm>
            <a:off x="0" y="-76200"/>
            <a:ext cx="9144000" cy="6934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6" name="Rectangle 3"/>
          <p:cNvSpPr>
            <a:spLocks noGrp="1" noChangeArrowheads="1"/>
          </p:cNvSpPr>
          <p:nvPr>
            <p:ph type="title"/>
          </p:nvPr>
        </p:nvSpPr>
        <p:spPr>
          <a:xfrm>
            <a:off x="461963" y="-793750"/>
            <a:ext cx="8229600" cy="5715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800000"/>
                </a:solidFill>
                <a:latin typeface="Calibri" pitchFamily="34" charset="0"/>
              </a:rPr>
              <a:t>Private Palaces</a:t>
            </a:r>
          </a:p>
        </p:txBody>
      </p:sp>
      <p:sp>
        <p:nvSpPr>
          <p:cNvPr id="77" name="Rectangle 76"/>
          <p:cNvSpPr/>
          <p:nvPr/>
        </p:nvSpPr>
        <p:spPr>
          <a:xfrm>
            <a:off x="43926" y="882126"/>
            <a:ext cx="1938168" cy="304800"/>
          </a:xfrm>
          <a:prstGeom prst="rect">
            <a:avLst/>
          </a:prstGeom>
          <a:solidFill>
            <a:schemeClr val="tx1">
              <a:alpha val="51000"/>
            </a:schemeClr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PALACES &amp; VILLAS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105882" y="1066800"/>
            <a:ext cx="4839203" cy="22860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1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Private Palaces</a:t>
            </a:r>
          </a:p>
        </p:txBody>
      </p:sp>
      <p:pic>
        <p:nvPicPr>
          <p:cNvPr id="139469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6545" y="1258000"/>
            <a:ext cx="5103726" cy="387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6545" y="1258000"/>
            <a:ext cx="3108706" cy="387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946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22565</TotalTime>
  <Words>7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5_Custom Design</vt:lpstr>
      <vt:lpstr>Private Palaces</vt:lpstr>
    </vt:vector>
  </TitlesOfParts>
  <Company>zfp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rtiu</dc:creator>
  <cp:lastModifiedBy>Yasser Farouk Fawzy</cp:lastModifiedBy>
  <cp:revision>1785</cp:revision>
  <cp:lastPrinted>2019-10-01T14:44:25Z</cp:lastPrinted>
  <dcterms:created xsi:type="dcterms:W3CDTF">2012-11-05T05:49:34Z</dcterms:created>
  <dcterms:modified xsi:type="dcterms:W3CDTF">2020-02-17T06:50:30Z</dcterms:modified>
</cp:coreProperties>
</file>