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3" d="100"/>
          <a:sy n="63" d="100"/>
        </p:scale>
        <p:origin x="72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b="0" i="0" u="none" strike="noStrike" kern="1200" spc="0" baseline="0" dirty="0" smtClean="0">
                <a:gradFill flip="none" rotWithShape="1">
                  <a:gsLst>
                    <a:gs pos="0">
                      <a:srgbClr val="712C80"/>
                    </a:gs>
                    <a:gs pos="65000">
                      <a:srgbClr val="DA3E7B"/>
                    </a:gs>
                    <a:gs pos="51000">
                      <a:srgbClr val="C72D80"/>
                    </a:gs>
                    <a:gs pos="100000">
                      <a:srgbClr val="E58058"/>
                    </a:gs>
                    <a:gs pos="82000">
                      <a:srgbClr val="DF596D"/>
                    </a:gs>
                  </a:gsLst>
                  <a:lin ang="0" scaled="1"/>
                  <a:tileRect/>
                </a:gradFill>
                <a:latin typeface="Corbel"/>
                <a:ea typeface="+mn-ea"/>
                <a:cs typeface="STC" panose="01000500000000020006" pitchFamily="2" charset="-78"/>
              </a:rPr>
              <a:t>Actions Timeline</a:t>
            </a:r>
            <a:endParaRPr lang="en-US" sz="2000" b="0" i="0" u="none" strike="noStrike" kern="1200" spc="0" baseline="0" dirty="0">
              <a:gradFill flip="none" rotWithShape="1">
                <a:gsLst>
                  <a:gs pos="0">
                    <a:srgbClr val="712C80"/>
                  </a:gs>
                  <a:gs pos="65000">
                    <a:srgbClr val="DA3E7B"/>
                  </a:gs>
                  <a:gs pos="51000">
                    <a:srgbClr val="C72D80"/>
                  </a:gs>
                  <a:gs pos="100000">
                    <a:srgbClr val="E58058"/>
                  </a:gs>
                  <a:gs pos="82000">
                    <a:srgbClr val="DF596D"/>
                  </a:gs>
                </a:gsLst>
                <a:lin ang="0" scaled="1"/>
                <a:tileRect/>
              </a:gradFill>
              <a:latin typeface="Corbel"/>
              <a:ea typeface="+mn-ea"/>
              <a:cs typeface="STC" panose="01000500000000020006" pitchFamily="2" charset="-78"/>
            </a:endParaRPr>
          </a:p>
        </c:rich>
      </c:tx>
      <c:layout>
        <c:manualLayout>
          <c:xMode val="edge"/>
          <c:yMode val="edge"/>
          <c:x val="0.33925362836426132"/>
          <c:y val="2.996635636695228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Start action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Point #1</c:v>
                </c:pt>
                <c:pt idx="1">
                  <c:v>Point #1</c:v>
                </c:pt>
                <c:pt idx="2">
                  <c:v>Point #1</c:v>
                </c:pt>
                <c:pt idx="3">
                  <c:v>Point #1</c:v>
                </c:pt>
                <c:pt idx="4">
                  <c:v>Point #1</c:v>
                </c:pt>
                <c:pt idx="5">
                  <c:v>Point #1</c:v>
                </c:pt>
                <c:pt idx="6">
                  <c:v>Point #1</c:v>
                </c:pt>
                <c:pt idx="7">
                  <c:v>Point #1</c:v>
                </c:pt>
                <c:pt idx="8">
                  <c:v>Point #1</c:v>
                </c:pt>
                <c:pt idx="9">
                  <c:v>Point #1</c:v>
                </c:pt>
                <c:pt idx="10">
                  <c:v>Point #1</c:v>
                </c:pt>
                <c:pt idx="11">
                  <c:v>Point #1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4.5</c:v>
                </c:pt>
                <c:pt idx="5">
                  <c:v>4.5</c:v>
                </c:pt>
                <c:pt idx="6">
                  <c:v>4.5</c:v>
                </c:pt>
                <c:pt idx="7">
                  <c:v>4.5</c:v>
                </c:pt>
                <c:pt idx="8">
                  <c:v>4.5</c:v>
                </c:pt>
                <c:pt idx="9">
                  <c:v>4.5</c:v>
                </c:pt>
                <c:pt idx="10">
                  <c:v>4.5</c:v>
                </c:pt>
                <c:pt idx="11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3FF-49AC-B6EF-9B8BE1DF763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inprogress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Point #1</c:v>
                </c:pt>
                <c:pt idx="1">
                  <c:v>Point #1</c:v>
                </c:pt>
                <c:pt idx="2">
                  <c:v>Point #1</c:v>
                </c:pt>
                <c:pt idx="3">
                  <c:v>Point #1</c:v>
                </c:pt>
                <c:pt idx="4">
                  <c:v>Point #1</c:v>
                </c:pt>
                <c:pt idx="5">
                  <c:v>Point #1</c:v>
                </c:pt>
                <c:pt idx="6">
                  <c:v>Point #1</c:v>
                </c:pt>
                <c:pt idx="7">
                  <c:v>Point #1</c:v>
                </c:pt>
                <c:pt idx="8">
                  <c:v>Point #1</c:v>
                </c:pt>
                <c:pt idx="9">
                  <c:v>Point #1</c:v>
                </c:pt>
                <c:pt idx="10">
                  <c:v>Point #1</c:v>
                </c:pt>
                <c:pt idx="11">
                  <c:v>Point #1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3.9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2.8</c:v>
                </c:pt>
                <c:pt idx="5">
                  <c:v>2.8</c:v>
                </c:pt>
                <c:pt idx="6">
                  <c:v>2.8</c:v>
                </c:pt>
                <c:pt idx="7">
                  <c:v>2.8</c:v>
                </c:pt>
                <c:pt idx="8">
                  <c:v>2.8</c:v>
                </c:pt>
                <c:pt idx="9">
                  <c:v>2.8</c:v>
                </c:pt>
                <c:pt idx="10">
                  <c:v>2.8</c:v>
                </c:pt>
                <c:pt idx="11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3FF-49AC-B6EF-9B8BE1DF763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Complete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Point #1</c:v>
                </c:pt>
                <c:pt idx="1">
                  <c:v>Point #1</c:v>
                </c:pt>
                <c:pt idx="2">
                  <c:v>Point #1</c:v>
                </c:pt>
                <c:pt idx="3">
                  <c:v>Point #1</c:v>
                </c:pt>
                <c:pt idx="4">
                  <c:v>Point #1</c:v>
                </c:pt>
                <c:pt idx="5">
                  <c:v>Point #1</c:v>
                </c:pt>
                <c:pt idx="6">
                  <c:v>Point #1</c:v>
                </c:pt>
                <c:pt idx="7">
                  <c:v>Point #1</c:v>
                </c:pt>
                <c:pt idx="8">
                  <c:v>Point #1</c:v>
                </c:pt>
                <c:pt idx="9">
                  <c:v>Point #1</c:v>
                </c:pt>
                <c:pt idx="10">
                  <c:v>Point #1</c:v>
                </c:pt>
                <c:pt idx="11">
                  <c:v>Point #1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5</c:v>
                </c:pt>
                <c:pt idx="5">
                  <c:v>5</c:v>
                </c:pt>
                <c:pt idx="6">
                  <c:v>5</c:v>
                </c:pt>
                <c:pt idx="7">
                  <c:v>5</c:v>
                </c:pt>
                <c:pt idx="8">
                  <c:v>5</c:v>
                </c:pt>
                <c:pt idx="9">
                  <c:v>5</c:v>
                </c:pt>
                <c:pt idx="10">
                  <c:v>5</c:v>
                </c:pt>
                <c:pt idx="1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3FF-49AC-B6EF-9B8BE1DF76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378363712"/>
        <c:axId val="1378369536"/>
      </c:barChart>
      <c:catAx>
        <c:axId val="13783637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t" anchorCtr="0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78369536"/>
        <c:crosses val="autoZero"/>
        <c:auto val="1"/>
        <c:lblAlgn val="ctr"/>
        <c:lblOffset val="100"/>
        <c:noMultiLvlLbl val="0"/>
      </c:catAx>
      <c:valAx>
        <c:axId val="13783695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[$-409]mmmmm\-yy;@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783637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F910D-2940-4AA6-A175-571585745EB9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F0013-802B-4BCB-939F-67FE963FE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040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F910D-2940-4AA6-A175-571585745EB9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F0013-802B-4BCB-939F-67FE963FE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482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F910D-2940-4AA6-A175-571585745EB9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F0013-802B-4BCB-939F-67FE963FE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244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F910D-2940-4AA6-A175-571585745EB9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F0013-802B-4BCB-939F-67FE963FE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551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F910D-2940-4AA6-A175-571585745EB9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F0013-802B-4BCB-939F-67FE963FE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833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F910D-2940-4AA6-A175-571585745EB9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F0013-802B-4BCB-939F-67FE963FE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69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F910D-2940-4AA6-A175-571585745EB9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F0013-802B-4BCB-939F-67FE963FE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97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F910D-2940-4AA6-A175-571585745EB9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F0013-802B-4BCB-939F-67FE963FE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204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F910D-2940-4AA6-A175-571585745EB9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F0013-802B-4BCB-939F-67FE963FE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774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F910D-2940-4AA6-A175-571585745EB9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F0013-802B-4BCB-939F-67FE963FE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609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F910D-2940-4AA6-A175-571585745EB9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F0013-802B-4BCB-939F-67FE963FE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779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2F910D-2940-4AA6-A175-571585745EB9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F0013-802B-4BCB-939F-67FE963FE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192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707182606"/>
              </p:ext>
            </p:extLst>
          </p:nvPr>
        </p:nvGraphicFramePr>
        <p:xfrm>
          <a:off x="6393107" y="237797"/>
          <a:ext cx="4570984" cy="6195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26587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2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Corbel</vt:lpstr>
      <vt:lpstr>STC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Hussain H. Alomar</dc:creator>
  <cp:lastModifiedBy>Hussain H. Alomar</cp:lastModifiedBy>
  <cp:revision>3</cp:revision>
  <dcterms:created xsi:type="dcterms:W3CDTF">2019-02-21T10:06:44Z</dcterms:created>
  <dcterms:modified xsi:type="dcterms:W3CDTF">2019-02-22T08:26:09Z</dcterms:modified>
</cp:coreProperties>
</file>