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4"/>
  </p:sldMasterIdLst>
  <p:notesMasterIdLst>
    <p:notesMasterId r:id="rId12"/>
  </p:notesMasterIdLst>
  <p:handoutMasterIdLst>
    <p:handoutMasterId r:id="rId13"/>
  </p:handoutMasterIdLst>
  <p:sldIdLst>
    <p:sldId id="884" r:id="rId5"/>
    <p:sldId id="885" r:id="rId6"/>
    <p:sldId id="886" r:id="rId7"/>
    <p:sldId id="887" r:id="rId8"/>
    <p:sldId id="888" r:id="rId9"/>
    <p:sldId id="889" r:id="rId10"/>
    <p:sldId id="890" r:id="rId11"/>
  </p:sldIdLst>
  <p:sldSz cx="12192000" cy="6858000"/>
  <p:notesSz cx="6797675" cy="9928225"/>
  <p:custDataLst>
    <p:tags r:id="rId1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0000"/>
    <a:srgbClr val="CCECFF"/>
    <a:srgbClr val="99CCFF"/>
    <a:srgbClr val="99FF33"/>
    <a:srgbClr val="FF66CC"/>
    <a:srgbClr val="6699FF"/>
    <a:srgbClr val="FF9933"/>
    <a:srgbClr val="FFCC00"/>
    <a:srgbClr val="A7B9FF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508707D-A9C4-463B-AD8A-1D2B5A6FDFB1}" v="161" dt="2022-10-09T11:01:27.623"/>
  </p1510:revLst>
</p1510:revInfo>
</file>

<file path=ppt/tableStyles.xml><?xml version="1.0" encoding="utf-8"?>
<a:tblStyleLst xmlns:a="http://schemas.openxmlformats.org/drawingml/2006/main" def="{5C22544A-7EE6-4342-B048-85BDC9FD1C3A}"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33" autoAdjust="0"/>
    <p:restoredTop sz="94703" autoAdjust="0"/>
  </p:normalViewPr>
  <p:slideViewPr>
    <p:cSldViewPr snapToGrid="0" showGuides="1">
      <p:cViewPr varScale="1">
        <p:scale>
          <a:sx n="58" d="100"/>
          <a:sy n="58" d="100"/>
        </p:scale>
        <p:origin x="1098" y="66"/>
      </p:cViewPr>
      <p:guideLst>
        <p:guide orient="horz" pos="2160"/>
        <p:guide pos="386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2880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9C862F8-C61B-457C-A2BC-DAB5FC88391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13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C3C39DE-F9F3-44AA-84D5-B9FA059052B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813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6937DE-B56F-4AF5-A0DC-3EB39666A6C5}" type="datetimeFigureOut">
              <a:rPr lang="en-US" smtClean="0"/>
              <a:t>10/9/2022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49EAD4-26C0-408F-BC83-18D9B658D99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1" y="9430092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07947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13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813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D370A3-6847-4770-BAE0-862438C62089}" type="datetimeFigureOut">
              <a:rPr lang="en-US" smtClean="0"/>
              <a:t>10/9/2022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30092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430092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2109BC-39F4-43B1-850C-D5EB0E6480C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2159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2109BC-39F4-43B1-850C-D5EB0E6480C8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77623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6146206"/>
      </p:ext>
    </p:extLst>
  </p:cSld>
  <p:clrMapOvr>
    <a:masterClrMapping/>
  </p:clrMapOvr>
  <p:transition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3901201"/>
      </p:ext>
    </p:extLst>
  </p:cSld>
  <p:clrMapOvr>
    <a:masterClrMapping/>
  </p:clrMapOvr>
  <p:transition spd="slow" advClick="0">
    <p:comb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0704491"/>
      </p:ext>
    </p:extLst>
  </p:cSld>
  <p:clrMapOvr>
    <a:masterClrMapping/>
  </p:clrMapOvr>
  <p:transition spd="slow" advClick="0">
    <p:comb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077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55064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03331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17203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33783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26394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57263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94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5DC4F-B3F4-4D61-AB0B-145BE450CD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ar-J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1E66B6-B048-46C0-A6AF-790003271A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ar-J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D37E9B-E0EF-4319-A799-9A712FD2F7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290F9CD-F672-47A0-83BF-240857F0888D}" type="datetimeFigureOut">
              <a:rPr lang="ar-JO" smtClean="0"/>
              <a:t>14/03/1444</a:t>
            </a:fld>
            <a:endParaRPr lang="ar-J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D84050-6AA2-487A-BA13-55E33F551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ar-J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23F39A-D907-4B30-95B9-F67E81879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F9498F-4ABF-4968-A8E9-22BF046F9329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5246518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8647620"/>
      </p:ext>
    </p:extLst>
  </p:cSld>
  <p:clrMapOvr>
    <a:masterClrMapping/>
  </p:clrMapOvr>
  <p:transition>
    <p:split orient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93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5DC4F-B3F4-4D61-AB0B-145BE450CD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ar-J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1E66B6-B048-46C0-A6AF-790003271A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ar-J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D37E9B-E0EF-4319-A799-9A712FD2F7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290F9CD-F672-47A0-83BF-240857F0888D}" type="datetimeFigureOut">
              <a:rPr lang="ar-JO" smtClean="0"/>
              <a:t>14/03/1444</a:t>
            </a:fld>
            <a:endParaRPr lang="ar-J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D84050-6AA2-487A-BA13-55E33F551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ar-J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23F39A-D907-4B30-95B9-F67E81879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F9498F-4ABF-4968-A8E9-22BF046F9329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13920357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9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5DC4F-B3F4-4D61-AB0B-145BE450CD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ar-J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1E66B6-B048-46C0-A6AF-790003271A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ar-J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D37E9B-E0EF-4319-A799-9A712FD2F7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290F9CD-F672-47A0-83BF-240857F0888D}" type="datetimeFigureOut">
              <a:rPr lang="ar-JO" smtClean="0"/>
              <a:t>14/03/1444</a:t>
            </a:fld>
            <a:endParaRPr lang="ar-J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D84050-6AA2-487A-BA13-55E33F551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ar-J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23F39A-D907-4B30-95B9-F67E81879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F9498F-4ABF-4968-A8E9-22BF046F9329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9592384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9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5DC4F-B3F4-4D61-AB0B-145BE450CD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ar-J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1E66B6-B048-46C0-A6AF-790003271A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ar-J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D37E9B-E0EF-4319-A799-9A712FD2F7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290F9CD-F672-47A0-83BF-240857F0888D}" type="datetimeFigureOut">
              <a:rPr lang="ar-JO" smtClean="0"/>
              <a:t>14/03/1444</a:t>
            </a:fld>
            <a:endParaRPr lang="ar-J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D84050-6AA2-487A-BA13-55E33F551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ar-J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23F39A-D907-4B30-95B9-F67E81879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F9498F-4ABF-4968-A8E9-22BF046F9329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6074900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90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5DC4F-B3F4-4D61-AB0B-145BE450CD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ar-J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1E66B6-B048-46C0-A6AF-790003271A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ar-J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D37E9B-E0EF-4319-A799-9A712FD2F7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290F9CD-F672-47A0-83BF-240857F0888D}" type="datetimeFigureOut">
              <a:rPr lang="ar-JO" smtClean="0"/>
              <a:t>14/03/1444</a:t>
            </a:fld>
            <a:endParaRPr lang="ar-J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D84050-6AA2-487A-BA13-55E33F551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ar-J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23F39A-D907-4B30-95B9-F67E81879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F9498F-4ABF-4968-A8E9-22BF046F9329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3605476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89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5DC4F-B3F4-4D61-AB0B-145BE450CD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ar-J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1E66B6-B048-46C0-A6AF-790003271A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ar-J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D37E9B-E0EF-4319-A799-9A712FD2F7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290F9CD-F672-47A0-83BF-240857F0888D}" type="datetimeFigureOut">
              <a:rPr lang="ar-JO" smtClean="0"/>
              <a:t>14/03/1444</a:t>
            </a:fld>
            <a:endParaRPr lang="ar-J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D84050-6AA2-487A-BA13-55E33F551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ar-J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23F39A-D907-4B30-95B9-F67E81879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F9498F-4ABF-4968-A8E9-22BF046F9329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09894263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88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5DC4F-B3F4-4D61-AB0B-145BE450CD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ar-J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1E66B6-B048-46C0-A6AF-790003271A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ar-J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D37E9B-E0EF-4319-A799-9A712FD2F7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290F9CD-F672-47A0-83BF-240857F0888D}" type="datetimeFigureOut">
              <a:rPr lang="ar-JO" smtClean="0"/>
              <a:t>14/03/1444</a:t>
            </a:fld>
            <a:endParaRPr lang="ar-J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D84050-6AA2-487A-BA13-55E33F551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ar-J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23F39A-D907-4B30-95B9-F67E81879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F9498F-4ABF-4968-A8E9-22BF046F9329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12033484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87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5DC4F-B3F4-4D61-AB0B-145BE450CD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ar-J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1E66B6-B048-46C0-A6AF-790003271A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ar-J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D37E9B-E0EF-4319-A799-9A712FD2F7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290F9CD-F672-47A0-83BF-240857F0888D}" type="datetimeFigureOut">
              <a:rPr lang="ar-JO" smtClean="0"/>
              <a:t>14/03/1444</a:t>
            </a:fld>
            <a:endParaRPr lang="ar-J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D84050-6AA2-487A-BA13-55E33F551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ar-J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23F39A-D907-4B30-95B9-F67E81879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F9498F-4ABF-4968-A8E9-22BF046F9329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18244647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86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5DC4F-B3F4-4D61-AB0B-145BE450CD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ar-J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1E66B6-B048-46C0-A6AF-790003271A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ar-J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D37E9B-E0EF-4319-A799-9A712FD2F7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290F9CD-F672-47A0-83BF-240857F0888D}" type="datetimeFigureOut">
              <a:rPr lang="ar-JO" smtClean="0"/>
              <a:t>14/03/1444</a:t>
            </a:fld>
            <a:endParaRPr lang="ar-J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D84050-6AA2-487A-BA13-55E33F551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ar-J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23F39A-D907-4B30-95B9-F67E81879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F9498F-4ABF-4968-A8E9-22BF046F9329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143835473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85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5DC4F-B3F4-4D61-AB0B-145BE450CD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ar-J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1E66B6-B048-46C0-A6AF-790003271A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ar-J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D37E9B-E0EF-4319-A799-9A712FD2F7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290F9CD-F672-47A0-83BF-240857F0888D}" type="datetimeFigureOut">
              <a:rPr lang="ar-JO" smtClean="0"/>
              <a:t>14/03/1444</a:t>
            </a:fld>
            <a:endParaRPr lang="ar-J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D84050-6AA2-487A-BA13-55E33F551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ar-J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23F39A-D907-4B30-95B9-F67E81879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F9498F-4ABF-4968-A8E9-22BF046F9329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18642480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84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5DC4F-B3F4-4D61-AB0B-145BE450CD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ar-J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1E66B6-B048-46C0-A6AF-790003271A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ar-J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D37E9B-E0EF-4319-A799-9A712FD2F7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290F9CD-F672-47A0-83BF-240857F0888D}" type="datetimeFigureOut">
              <a:rPr lang="ar-JO" smtClean="0"/>
              <a:t>14/03/1444</a:t>
            </a:fld>
            <a:endParaRPr lang="ar-J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D84050-6AA2-487A-BA13-55E33F551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ar-J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23F39A-D907-4B30-95B9-F67E81879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F9498F-4ABF-4968-A8E9-22BF046F9329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8159002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5161350"/>
      </p:ext>
    </p:extLst>
  </p:cSld>
  <p:clrMapOvr>
    <a:masterClrMapping/>
  </p:clrMapOvr>
  <p:transition>
    <p:split orient="vert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83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5DC4F-B3F4-4D61-AB0B-145BE450CD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ar-J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1E66B6-B048-46C0-A6AF-790003271A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ar-J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D37E9B-E0EF-4319-A799-9A712FD2F7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290F9CD-F672-47A0-83BF-240857F0888D}" type="datetimeFigureOut">
              <a:rPr lang="ar-JO" smtClean="0"/>
              <a:t>14/03/1444</a:t>
            </a:fld>
            <a:endParaRPr lang="ar-J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D84050-6AA2-487A-BA13-55E33F551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ar-J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23F39A-D907-4B30-95B9-F67E81879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F9498F-4ABF-4968-A8E9-22BF046F9329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76336676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8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5DC4F-B3F4-4D61-AB0B-145BE450CD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ar-J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1E66B6-B048-46C0-A6AF-790003271A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ar-J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D37E9B-E0EF-4319-A799-9A712FD2F7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290F9CD-F672-47A0-83BF-240857F0888D}" type="datetimeFigureOut">
              <a:rPr lang="ar-JO" smtClean="0"/>
              <a:t>14/03/1444</a:t>
            </a:fld>
            <a:endParaRPr lang="ar-J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D84050-6AA2-487A-BA13-55E33F551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ar-J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23F39A-D907-4B30-95B9-F67E81879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F9498F-4ABF-4968-A8E9-22BF046F9329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22831510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8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5DC4F-B3F4-4D61-AB0B-145BE450CD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ar-J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1E66B6-B048-46C0-A6AF-790003271A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ar-J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D37E9B-E0EF-4319-A799-9A712FD2F7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290F9CD-F672-47A0-83BF-240857F0888D}" type="datetimeFigureOut">
              <a:rPr lang="ar-JO" smtClean="0"/>
              <a:t>14/03/1444</a:t>
            </a:fld>
            <a:endParaRPr lang="ar-J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D84050-6AA2-487A-BA13-55E33F551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ar-J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23F39A-D907-4B30-95B9-F67E81879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F9498F-4ABF-4968-A8E9-22BF046F9329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31484096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80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5DC4F-B3F4-4D61-AB0B-145BE450CD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ar-J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1E66B6-B048-46C0-A6AF-790003271A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ar-J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D37E9B-E0EF-4319-A799-9A712FD2F7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290F9CD-F672-47A0-83BF-240857F0888D}" type="datetimeFigureOut">
              <a:rPr lang="ar-JO" smtClean="0"/>
              <a:t>14/03/1444</a:t>
            </a:fld>
            <a:endParaRPr lang="ar-J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D84050-6AA2-487A-BA13-55E33F551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ar-J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23F39A-D907-4B30-95B9-F67E81879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F9498F-4ABF-4968-A8E9-22BF046F9329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43463594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79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5DC4F-B3F4-4D61-AB0B-145BE450CD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ar-J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1E66B6-B048-46C0-A6AF-790003271A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ar-J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D37E9B-E0EF-4319-A799-9A712FD2F7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290F9CD-F672-47A0-83BF-240857F0888D}" type="datetimeFigureOut">
              <a:rPr lang="ar-JO" smtClean="0"/>
              <a:t>14/03/1444</a:t>
            </a:fld>
            <a:endParaRPr lang="ar-J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D84050-6AA2-487A-BA13-55E33F551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ar-J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23F39A-D907-4B30-95B9-F67E81879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F9498F-4ABF-4968-A8E9-22BF046F9329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118481882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78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5DC4F-B3F4-4D61-AB0B-145BE450CD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ar-J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1E66B6-B048-46C0-A6AF-790003271A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ar-J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D37E9B-E0EF-4319-A799-9A712FD2F7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290F9CD-F672-47A0-83BF-240857F0888D}" type="datetimeFigureOut">
              <a:rPr lang="ar-JO" smtClean="0"/>
              <a:t>14/03/1444</a:t>
            </a:fld>
            <a:endParaRPr lang="ar-J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D84050-6AA2-487A-BA13-55E33F551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ar-J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23F39A-D907-4B30-95B9-F67E81879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F9498F-4ABF-4968-A8E9-22BF046F9329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1544316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77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5DC4F-B3F4-4D61-AB0B-145BE450CD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ar-J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1E66B6-B048-46C0-A6AF-790003271A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ar-J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D37E9B-E0EF-4319-A799-9A712FD2F7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290F9CD-F672-47A0-83BF-240857F0888D}" type="datetimeFigureOut">
              <a:rPr lang="ar-JO" smtClean="0"/>
              <a:t>14/03/1444</a:t>
            </a:fld>
            <a:endParaRPr lang="ar-J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D84050-6AA2-487A-BA13-55E33F551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ar-J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23F39A-D907-4B30-95B9-F67E81879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F9498F-4ABF-4968-A8E9-22BF046F9329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63077219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76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5DC4F-B3F4-4D61-AB0B-145BE450CD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ar-J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1E66B6-B048-46C0-A6AF-790003271A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ar-J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D37E9B-E0EF-4319-A799-9A712FD2F7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290F9CD-F672-47A0-83BF-240857F0888D}" type="datetimeFigureOut">
              <a:rPr lang="ar-JO" smtClean="0"/>
              <a:t>14/03/1444</a:t>
            </a:fld>
            <a:endParaRPr lang="ar-J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D84050-6AA2-487A-BA13-55E33F551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ar-J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23F39A-D907-4B30-95B9-F67E81879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F9498F-4ABF-4968-A8E9-22BF046F9329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181103095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75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5DC4F-B3F4-4D61-AB0B-145BE450CD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ar-J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1E66B6-B048-46C0-A6AF-790003271A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ar-J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D37E9B-E0EF-4319-A799-9A712FD2F7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290F9CD-F672-47A0-83BF-240857F0888D}" type="datetimeFigureOut">
              <a:rPr lang="ar-JO" smtClean="0"/>
              <a:t>14/03/1444</a:t>
            </a:fld>
            <a:endParaRPr lang="ar-J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D84050-6AA2-487A-BA13-55E33F551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ar-J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23F39A-D907-4B30-95B9-F67E81879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F9498F-4ABF-4968-A8E9-22BF046F9329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16501310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74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5DC4F-B3F4-4D61-AB0B-145BE450CD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ar-J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1E66B6-B048-46C0-A6AF-790003271A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ar-J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D37E9B-E0EF-4319-A799-9A712FD2F7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290F9CD-F672-47A0-83BF-240857F0888D}" type="datetimeFigureOut">
              <a:rPr lang="ar-JO" smtClean="0"/>
              <a:t>14/03/1444</a:t>
            </a:fld>
            <a:endParaRPr lang="ar-J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D84050-6AA2-487A-BA13-55E33F551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ar-J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23F39A-D907-4B30-95B9-F67E81879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F9498F-4ABF-4968-A8E9-22BF046F9329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1599445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9916574"/>
      </p:ext>
    </p:extLst>
  </p:cSld>
  <p:clrMapOvr>
    <a:masterClrMapping/>
  </p:clrMapOvr>
  <p:transition>
    <p:split orient="vert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73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5DC4F-B3F4-4D61-AB0B-145BE450CD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ar-J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1E66B6-B048-46C0-A6AF-790003271A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ar-J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D37E9B-E0EF-4319-A799-9A712FD2F7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290F9CD-F672-47A0-83BF-240857F0888D}" type="datetimeFigureOut">
              <a:rPr lang="ar-JO" smtClean="0"/>
              <a:t>14/03/1444</a:t>
            </a:fld>
            <a:endParaRPr lang="ar-J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D84050-6AA2-487A-BA13-55E33F551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ar-J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23F39A-D907-4B30-95B9-F67E81879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F9498F-4ABF-4968-A8E9-22BF046F9329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76759738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7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5DC4F-B3F4-4D61-AB0B-145BE450CD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ar-J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1E66B6-B048-46C0-A6AF-790003271A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ar-J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D37E9B-E0EF-4319-A799-9A712FD2F7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290F9CD-F672-47A0-83BF-240857F0888D}" type="datetimeFigureOut">
              <a:rPr lang="ar-JO" smtClean="0"/>
              <a:t>14/03/1444</a:t>
            </a:fld>
            <a:endParaRPr lang="ar-J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D84050-6AA2-487A-BA13-55E33F551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ar-J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23F39A-D907-4B30-95B9-F67E81879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F9498F-4ABF-4968-A8E9-22BF046F9329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58950922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7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5DC4F-B3F4-4D61-AB0B-145BE450CD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ar-J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1E66B6-B048-46C0-A6AF-790003271A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ar-J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D37E9B-E0EF-4319-A799-9A712FD2F7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290F9CD-F672-47A0-83BF-240857F0888D}" type="datetimeFigureOut">
              <a:rPr lang="ar-JO" smtClean="0"/>
              <a:t>14/03/1444</a:t>
            </a:fld>
            <a:endParaRPr lang="ar-J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D84050-6AA2-487A-BA13-55E33F551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ar-J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23F39A-D907-4B30-95B9-F67E81879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F9498F-4ABF-4968-A8E9-22BF046F9329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3904753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70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5DC4F-B3F4-4D61-AB0B-145BE450CD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ar-J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1E66B6-B048-46C0-A6AF-790003271A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ar-J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D37E9B-E0EF-4319-A799-9A712FD2F7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290F9CD-F672-47A0-83BF-240857F0888D}" type="datetimeFigureOut">
              <a:rPr lang="ar-JO" smtClean="0"/>
              <a:t>14/03/1444</a:t>
            </a:fld>
            <a:endParaRPr lang="ar-J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D84050-6AA2-487A-BA13-55E33F551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ar-J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23F39A-D907-4B30-95B9-F67E81879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F9498F-4ABF-4968-A8E9-22BF046F9329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153253612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69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5DC4F-B3F4-4D61-AB0B-145BE450CD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ar-J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1E66B6-B048-46C0-A6AF-790003271A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ar-J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D37E9B-E0EF-4319-A799-9A712FD2F7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290F9CD-F672-47A0-83BF-240857F0888D}" type="datetimeFigureOut">
              <a:rPr lang="ar-JO" smtClean="0"/>
              <a:t>14/03/1444</a:t>
            </a:fld>
            <a:endParaRPr lang="ar-J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D84050-6AA2-487A-BA13-55E33F551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ar-J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23F39A-D907-4B30-95B9-F67E81879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F9498F-4ABF-4968-A8E9-22BF046F9329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19900173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68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5DC4F-B3F4-4D61-AB0B-145BE450CD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ar-J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1E66B6-B048-46C0-A6AF-790003271A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ar-J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D37E9B-E0EF-4319-A799-9A712FD2F7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290F9CD-F672-47A0-83BF-240857F0888D}" type="datetimeFigureOut">
              <a:rPr lang="ar-JO" smtClean="0"/>
              <a:t>14/03/1444</a:t>
            </a:fld>
            <a:endParaRPr lang="ar-J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D84050-6AA2-487A-BA13-55E33F551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ar-J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23F39A-D907-4B30-95B9-F67E81879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F9498F-4ABF-4968-A8E9-22BF046F9329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08659014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67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5DC4F-B3F4-4D61-AB0B-145BE450CD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ar-J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1E66B6-B048-46C0-A6AF-790003271A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ar-J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D37E9B-E0EF-4319-A799-9A712FD2F7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290F9CD-F672-47A0-83BF-240857F0888D}" type="datetimeFigureOut">
              <a:rPr lang="ar-JO" smtClean="0"/>
              <a:t>14/03/1444</a:t>
            </a:fld>
            <a:endParaRPr lang="ar-J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D84050-6AA2-487A-BA13-55E33F551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ar-J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23F39A-D907-4B30-95B9-F67E81879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F9498F-4ABF-4968-A8E9-22BF046F9329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404130840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66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5DC4F-B3F4-4D61-AB0B-145BE450CD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ar-J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1E66B6-B048-46C0-A6AF-790003271A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ar-J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D37E9B-E0EF-4319-A799-9A712FD2F7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290F9CD-F672-47A0-83BF-240857F0888D}" type="datetimeFigureOut">
              <a:rPr lang="ar-JO" smtClean="0"/>
              <a:t>14/03/1444</a:t>
            </a:fld>
            <a:endParaRPr lang="ar-J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D84050-6AA2-487A-BA13-55E33F551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ar-J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23F39A-D907-4B30-95B9-F67E81879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F9498F-4ABF-4968-A8E9-22BF046F9329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199424419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65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5DC4F-B3F4-4D61-AB0B-145BE450CD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ar-J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1E66B6-B048-46C0-A6AF-790003271A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ar-J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D37E9B-E0EF-4319-A799-9A712FD2F7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290F9CD-F672-47A0-83BF-240857F0888D}" type="datetimeFigureOut">
              <a:rPr lang="ar-JO" smtClean="0"/>
              <a:t>14/03/1444</a:t>
            </a:fld>
            <a:endParaRPr lang="ar-J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D84050-6AA2-487A-BA13-55E33F551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ar-J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23F39A-D907-4B30-95B9-F67E81879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F9498F-4ABF-4968-A8E9-22BF046F9329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34184505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64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5DC4F-B3F4-4D61-AB0B-145BE450CD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ar-J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1E66B6-B048-46C0-A6AF-790003271A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ar-J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D37E9B-E0EF-4319-A799-9A712FD2F7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290F9CD-F672-47A0-83BF-240857F0888D}" type="datetimeFigureOut">
              <a:rPr lang="ar-JO" smtClean="0"/>
              <a:t>14/03/1444</a:t>
            </a:fld>
            <a:endParaRPr lang="ar-J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D84050-6AA2-487A-BA13-55E33F551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ar-J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23F39A-D907-4B30-95B9-F67E81879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F9498F-4ABF-4968-A8E9-22BF046F9329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1031946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4399030"/>
      </p:ext>
    </p:extLst>
  </p:cSld>
  <p:clrMapOvr>
    <a:masterClrMapping/>
  </p:clrMapOvr>
  <p:transition>
    <p:split orient="vert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63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5DC4F-B3F4-4D61-AB0B-145BE450CD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ar-J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1E66B6-B048-46C0-A6AF-790003271A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ar-J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D37E9B-E0EF-4319-A799-9A712FD2F7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290F9CD-F672-47A0-83BF-240857F0888D}" type="datetimeFigureOut">
              <a:rPr lang="ar-JO" smtClean="0"/>
              <a:t>14/03/1444</a:t>
            </a:fld>
            <a:endParaRPr lang="ar-J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D84050-6AA2-487A-BA13-55E33F551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ar-J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23F39A-D907-4B30-95B9-F67E81879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F9498F-4ABF-4968-A8E9-22BF046F9329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76066418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6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5DC4F-B3F4-4D61-AB0B-145BE450CD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ar-J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1E66B6-B048-46C0-A6AF-790003271A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ar-J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D37E9B-E0EF-4319-A799-9A712FD2F7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290F9CD-F672-47A0-83BF-240857F0888D}" type="datetimeFigureOut">
              <a:rPr lang="ar-JO" smtClean="0"/>
              <a:t>14/03/1444</a:t>
            </a:fld>
            <a:endParaRPr lang="ar-J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D84050-6AA2-487A-BA13-55E33F551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ar-J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23F39A-D907-4B30-95B9-F67E81879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F9498F-4ABF-4968-A8E9-22BF046F9329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24420707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6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5DC4F-B3F4-4D61-AB0B-145BE450CD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ar-J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1E66B6-B048-46C0-A6AF-790003271A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ar-J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D37E9B-E0EF-4319-A799-9A712FD2F7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290F9CD-F672-47A0-83BF-240857F0888D}" type="datetimeFigureOut">
              <a:rPr lang="ar-JO" smtClean="0"/>
              <a:t>14/03/1444</a:t>
            </a:fld>
            <a:endParaRPr lang="ar-J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D84050-6AA2-487A-BA13-55E33F551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ar-J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23F39A-D907-4B30-95B9-F67E81879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F9498F-4ABF-4968-A8E9-22BF046F9329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60761761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5DC4F-B3F4-4D61-AB0B-145BE450CD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ar-J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1E66B6-B048-46C0-A6AF-790003271A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ar-J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D37E9B-E0EF-4319-A799-9A712FD2F7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290F9CD-F672-47A0-83BF-240857F0888D}" type="datetimeFigureOut">
              <a:rPr lang="ar-JO" smtClean="0"/>
              <a:t>14/03/1444</a:t>
            </a:fld>
            <a:endParaRPr lang="ar-J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D84050-6AA2-487A-BA13-55E33F551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ar-J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23F39A-D907-4B30-95B9-F67E81879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F9498F-4ABF-4968-A8E9-22BF046F9329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4474580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38998"/>
      </p:ext>
    </p:extLst>
  </p:cSld>
  <p:clrMapOvr>
    <a:masterClrMapping/>
  </p:clrMapOvr>
  <p:transition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8755840"/>
      </p:ext>
    </p:extLst>
  </p:cSld>
  <p:clrMapOvr>
    <a:masterClrMapping/>
  </p:clrMapOvr>
  <p:transition spd="slow" advClick="0">
    <p:comb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0116598"/>
      </p:ext>
    </p:extLst>
  </p:cSld>
  <p:clrMapOvr>
    <a:masterClrMapping/>
  </p:clrMapOvr>
  <p:transition spd="slow" advClick="0">
    <p:comb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9967887"/>
      </p:ext>
    </p:extLst>
  </p:cSld>
  <p:clrMapOvr>
    <a:masterClrMapping/>
  </p:clrMapOvr>
  <p:transition spd="slow" advClick="0">
    <p:comb/>
  </p:transition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image" Target="../media/image4.png"/><Relationship Id="rId5" Type="http://schemas.openxmlformats.org/officeDocument/2006/relationships/slideLayout" Target="../slideLayouts/slideLayout5.xml"/><Relationship Id="rId61" Type="http://schemas.openxmlformats.org/officeDocument/2006/relationships/hyperlink" Target="file:///C:\Users\b.alkarooshi2811\Downloads\FreeCountdownTimer-for-PC\FreeCountdownTimer-for-PC.exe" TargetMode="Externa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image" Target="../media/image2.sv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hyperlink" Target="https://qatareducation-my.sharepoint.com/personal/b_alkarooshi2811_education_qa/Documents/documents/1.&#1608;&#1575;&#1580;&#1576;&#1575;&#1578;/&#1575;&#1582;&#1578;&#1610;&#1575;&#1585;%20&#1575;&#1587;&#1605;&#1575;&#1569;%2011-1-&#1593;&#1588;&#1608;&#1575;&#1574;&#1610;.pptx" TargetMode="Externa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theme" Target="../theme/theme1.xml"/><Relationship Id="rId62" Type="http://schemas.openxmlformats.org/officeDocument/2006/relationships/hyperlink" Target="file:///C:\Users\b.alkarooshi2811\Downloads\&#1575;&#1582;&#1578;&#1610;&#1575;&#1585;%20&#1575;&#1587;&#1605;&#1575;&#1569;%2011-2-&#1593;&#1588;&#1608;&#1575;&#1574;&#1610;%20-%20.pptx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hyperlink" Target="file:///C:\Users\b.alkarooshi2811\Downloads\&#1575;&#1582;&#1578;&#1610;&#1575;&#1585;%20&#1575;&#1587;&#1605;&#1575;&#1569;%2011-1-&#1593;&#1588;&#1608;&#1575;&#1574;&#1610;.pptx" TargetMode="Externa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AEFA7D80-1414-432F-BBCF-2D9827F4E806}"/>
              </a:ext>
            </a:extLst>
          </p:cNvPr>
          <p:cNvSpPr/>
          <p:nvPr userDrawn="1"/>
        </p:nvSpPr>
        <p:spPr>
          <a:xfrm>
            <a:off x="10197685" y="686779"/>
            <a:ext cx="1996811" cy="5832667"/>
          </a:xfrm>
          <a:prstGeom prst="rect">
            <a:avLst/>
          </a:prstGeom>
          <a:solidFill>
            <a:schemeClr val="accent3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2" name="Graphic 51" descr="Three circles each containing concentric circles.">
            <a:extLst>
              <a:ext uri="{FF2B5EF4-FFF2-40B4-BE49-F238E27FC236}">
                <a16:creationId xmlns:a16="http://schemas.microsoft.com/office/drawing/2014/main" id="{4F7EE667-416B-41FD-B53F-2CB4F9305549}"/>
              </a:ext>
            </a:extLst>
          </p:cNvPr>
          <p:cNvGrpSpPr/>
          <p:nvPr userDrawn="1"/>
        </p:nvGrpSpPr>
        <p:grpSpPr>
          <a:xfrm>
            <a:off x="660033" y="983999"/>
            <a:ext cx="877307" cy="877307"/>
            <a:chOff x="660033" y="983999"/>
            <a:chExt cx="877307" cy="877307"/>
          </a:xfrm>
          <a:solidFill>
            <a:srgbClr val="E4E4E4">
              <a:alpha val="50000"/>
            </a:srgbClr>
          </a:solidFill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395DF6D-A245-438F-8EA2-8C824FAA15BF}"/>
                </a:ext>
              </a:extLst>
            </p:cNvPr>
            <p:cNvSpPr/>
            <p:nvPr/>
          </p:nvSpPr>
          <p:spPr>
            <a:xfrm>
              <a:off x="660033" y="983999"/>
              <a:ext cx="877307" cy="877307"/>
            </a:xfrm>
            <a:custGeom>
              <a:avLst/>
              <a:gdLst>
                <a:gd name="connsiteX0" fmla="*/ 438654 w 877307"/>
                <a:gd name="connsiteY0" fmla="*/ 877307 h 877307"/>
                <a:gd name="connsiteX1" fmla="*/ 0 w 877307"/>
                <a:gd name="connsiteY1" fmla="*/ 438654 h 877307"/>
                <a:gd name="connsiteX2" fmla="*/ 438654 w 877307"/>
                <a:gd name="connsiteY2" fmla="*/ 0 h 877307"/>
                <a:gd name="connsiteX3" fmla="*/ 877307 w 877307"/>
                <a:gd name="connsiteY3" fmla="*/ 438654 h 877307"/>
                <a:gd name="connsiteX4" fmla="*/ 438654 w 877307"/>
                <a:gd name="connsiteY4" fmla="*/ 877307 h 877307"/>
                <a:gd name="connsiteX5" fmla="*/ 438654 w 877307"/>
                <a:gd name="connsiteY5" fmla="*/ 14382 h 877307"/>
                <a:gd name="connsiteX6" fmla="*/ 14382 w 877307"/>
                <a:gd name="connsiteY6" fmla="*/ 438654 h 877307"/>
                <a:gd name="connsiteX7" fmla="*/ 438654 w 877307"/>
                <a:gd name="connsiteY7" fmla="*/ 862925 h 877307"/>
                <a:gd name="connsiteX8" fmla="*/ 862925 w 877307"/>
                <a:gd name="connsiteY8" fmla="*/ 438654 h 877307"/>
                <a:gd name="connsiteX9" fmla="*/ 438654 w 877307"/>
                <a:gd name="connsiteY9" fmla="*/ 14382 h 877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7307" h="877307">
                  <a:moveTo>
                    <a:pt x="438654" y="877307"/>
                  </a:moveTo>
                  <a:cubicBezTo>
                    <a:pt x="196779" y="877307"/>
                    <a:pt x="0" y="680528"/>
                    <a:pt x="0" y="438654"/>
                  </a:cubicBezTo>
                  <a:cubicBezTo>
                    <a:pt x="0" y="196779"/>
                    <a:pt x="196779" y="0"/>
                    <a:pt x="438654" y="0"/>
                  </a:cubicBezTo>
                  <a:cubicBezTo>
                    <a:pt x="680528" y="0"/>
                    <a:pt x="877307" y="196779"/>
                    <a:pt x="877307" y="438654"/>
                  </a:cubicBezTo>
                  <a:cubicBezTo>
                    <a:pt x="877307" y="680528"/>
                    <a:pt x="680528" y="877307"/>
                    <a:pt x="438654" y="877307"/>
                  </a:cubicBezTo>
                  <a:close/>
                  <a:moveTo>
                    <a:pt x="438654" y="14382"/>
                  </a:moveTo>
                  <a:cubicBezTo>
                    <a:pt x="204711" y="14382"/>
                    <a:pt x="14382" y="204711"/>
                    <a:pt x="14382" y="438654"/>
                  </a:cubicBezTo>
                  <a:cubicBezTo>
                    <a:pt x="14382" y="672596"/>
                    <a:pt x="204711" y="862925"/>
                    <a:pt x="438654" y="862925"/>
                  </a:cubicBezTo>
                  <a:cubicBezTo>
                    <a:pt x="672596" y="862925"/>
                    <a:pt x="862925" y="672596"/>
                    <a:pt x="862925" y="438654"/>
                  </a:cubicBezTo>
                  <a:cubicBezTo>
                    <a:pt x="862925" y="204711"/>
                    <a:pt x="672596" y="14382"/>
                    <a:pt x="438654" y="14382"/>
                  </a:cubicBezTo>
                  <a:close/>
                </a:path>
              </a:pathLst>
            </a:custGeom>
            <a:solidFill>
              <a:srgbClr val="E4E4E4">
                <a:alpha val="50000"/>
              </a:srgbClr>
            </a:solidFill>
            <a:ln w="3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A6E965A-91E4-4918-A9F1-4ADD174764E7}"/>
                </a:ext>
              </a:extLst>
            </p:cNvPr>
            <p:cNvSpPr/>
            <p:nvPr/>
          </p:nvSpPr>
          <p:spPr>
            <a:xfrm>
              <a:off x="767899" y="1091864"/>
              <a:ext cx="661575" cy="661575"/>
            </a:xfrm>
            <a:custGeom>
              <a:avLst/>
              <a:gdLst>
                <a:gd name="connsiteX0" fmla="*/ 330788 w 661575"/>
                <a:gd name="connsiteY0" fmla="*/ 661576 h 661575"/>
                <a:gd name="connsiteX1" fmla="*/ 0 w 661575"/>
                <a:gd name="connsiteY1" fmla="*/ 330788 h 661575"/>
                <a:gd name="connsiteX2" fmla="*/ 330788 w 661575"/>
                <a:gd name="connsiteY2" fmla="*/ 0 h 661575"/>
                <a:gd name="connsiteX3" fmla="*/ 661576 w 661575"/>
                <a:gd name="connsiteY3" fmla="*/ 330788 h 661575"/>
                <a:gd name="connsiteX4" fmla="*/ 330788 w 661575"/>
                <a:gd name="connsiteY4" fmla="*/ 661576 h 661575"/>
                <a:gd name="connsiteX5" fmla="*/ 330788 w 661575"/>
                <a:gd name="connsiteY5" fmla="*/ 14382 h 661575"/>
                <a:gd name="connsiteX6" fmla="*/ 14382 w 661575"/>
                <a:gd name="connsiteY6" fmla="*/ 330788 h 661575"/>
                <a:gd name="connsiteX7" fmla="*/ 330788 w 661575"/>
                <a:gd name="connsiteY7" fmla="*/ 647194 h 661575"/>
                <a:gd name="connsiteX8" fmla="*/ 647194 w 661575"/>
                <a:gd name="connsiteY8" fmla="*/ 330788 h 661575"/>
                <a:gd name="connsiteX9" fmla="*/ 330788 w 661575"/>
                <a:gd name="connsiteY9" fmla="*/ 14382 h 661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1575" h="661575">
                  <a:moveTo>
                    <a:pt x="330788" y="661576"/>
                  </a:moveTo>
                  <a:cubicBezTo>
                    <a:pt x="148391" y="661576"/>
                    <a:pt x="0" y="513185"/>
                    <a:pt x="0" y="330788"/>
                  </a:cubicBezTo>
                  <a:cubicBezTo>
                    <a:pt x="0" y="148391"/>
                    <a:pt x="148391" y="0"/>
                    <a:pt x="330788" y="0"/>
                  </a:cubicBezTo>
                  <a:cubicBezTo>
                    <a:pt x="513185" y="0"/>
                    <a:pt x="661576" y="148391"/>
                    <a:pt x="661576" y="330788"/>
                  </a:cubicBezTo>
                  <a:cubicBezTo>
                    <a:pt x="661576" y="513185"/>
                    <a:pt x="513185" y="661576"/>
                    <a:pt x="330788" y="661576"/>
                  </a:cubicBezTo>
                  <a:close/>
                  <a:moveTo>
                    <a:pt x="330788" y="14382"/>
                  </a:moveTo>
                  <a:cubicBezTo>
                    <a:pt x="156322" y="14382"/>
                    <a:pt x="14382" y="156322"/>
                    <a:pt x="14382" y="330788"/>
                  </a:cubicBezTo>
                  <a:cubicBezTo>
                    <a:pt x="14382" y="505253"/>
                    <a:pt x="156322" y="647194"/>
                    <a:pt x="330788" y="647194"/>
                  </a:cubicBezTo>
                  <a:cubicBezTo>
                    <a:pt x="505253" y="647194"/>
                    <a:pt x="647194" y="505253"/>
                    <a:pt x="647194" y="330788"/>
                  </a:cubicBezTo>
                  <a:cubicBezTo>
                    <a:pt x="647194" y="156322"/>
                    <a:pt x="505253" y="14382"/>
                    <a:pt x="330788" y="14382"/>
                  </a:cubicBezTo>
                  <a:close/>
                </a:path>
              </a:pathLst>
            </a:custGeom>
            <a:solidFill>
              <a:srgbClr val="E4E4E4">
                <a:alpha val="50000"/>
              </a:srgbClr>
            </a:solidFill>
            <a:ln w="3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828FF1D2-C1AB-44EC-9245-90BD75E07229}"/>
                </a:ext>
              </a:extLst>
            </p:cNvPr>
            <p:cNvSpPr/>
            <p:nvPr/>
          </p:nvSpPr>
          <p:spPr>
            <a:xfrm>
              <a:off x="875764" y="1199730"/>
              <a:ext cx="445844" cy="445844"/>
            </a:xfrm>
            <a:custGeom>
              <a:avLst/>
              <a:gdLst>
                <a:gd name="connsiteX0" fmla="*/ 222922 w 445844"/>
                <a:gd name="connsiteY0" fmla="*/ 445845 h 445844"/>
                <a:gd name="connsiteX1" fmla="*/ 0 w 445844"/>
                <a:gd name="connsiteY1" fmla="*/ 222922 h 445844"/>
                <a:gd name="connsiteX2" fmla="*/ 222922 w 445844"/>
                <a:gd name="connsiteY2" fmla="*/ 0 h 445844"/>
                <a:gd name="connsiteX3" fmla="*/ 445845 w 445844"/>
                <a:gd name="connsiteY3" fmla="*/ 222922 h 445844"/>
                <a:gd name="connsiteX4" fmla="*/ 222922 w 445844"/>
                <a:gd name="connsiteY4" fmla="*/ 445845 h 445844"/>
                <a:gd name="connsiteX5" fmla="*/ 222922 w 445844"/>
                <a:gd name="connsiteY5" fmla="*/ 14382 h 445844"/>
                <a:gd name="connsiteX6" fmla="*/ 14382 w 445844"/>
                <a:gd name="connsiteY6" fmla="*/ 222922 h 445844"/>
                <a:gd name="connsiteX7" fmla="*/ 222922 w 445844"/>
                <a:gd name="connsiteY7" fmla="*/ 431463 h 445844"/>
                <a:gd name="connsiteX8" fmla="*/ 431463 w 445844"/>
                <a:gd name="connsiteY8" fmla="*/ 222922 h 445844"/>
                <a:gd name="connsiteX9" fmla="*/ 222922 w 445844"/>
                <a:gd name="connsiteY9" fmla="*/ 14382 h 445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5844" h="445844">
                  <a:moveTo>
                    <a:pt x="222922" y="445845"/>
                  </a:moveTo>
                  <a:cubicBezTo>
                    <a:pt x="100002" y="445845"/>
                    <a:pt x="0" y="345842"/>
                    <a:pt x="0" y="222922"/>
                  </a:cubicBezTo>
                  <a:cubicBezTo>
                    <a:pt x="0" y="100002"/>
                    <a:pt x="100002" y="0"/>
                    <a:pt x="222922" y="0"/>
                  </a:cubicBezTo>
                  <a:cubicBezTo>
                    <a:pt x="345842" y="0"/>
                    <a:pt x="445845" y="100002"/>
                    <a:pt x="445845" y="222922"/>
                  </a:cubicBezTo>
                  <a:cubicBezTo>
                    <a:pt x="445845" y="345842"/>
                    <a:pt x="345842" y="445845"/>
                    <a:pt x="222922" y="445845"/>
                  </a:cubicBezTo>
                  <a:close/>
                  <a:moveTo>
                    <a:pt x="222922" y="14382"/>
                  </a:moveTo>
                  <a:cubicBezTo>
                    <a:pt x="107934" y="14382"/>
                    <a:pt x="14382" y="107934"/>
                    <a:pt x="14382" y="222922"/>
                  </a:cubicBezTo>
                  <a:cubicBezTo>
                    <a:pt x="14382" y="337911"/>
                    <a:pt x="107934" y="431463"/>
                    <a:pt x="222922" y="431463"/>
                  </a:cubicBezTo>
                  <a:cubicBezTo>
                    <a:pt x="337911" y="431463"/>
                    <a:pt x="431463" y="337911"/>
                    <a:pt x="431463" y="222922"/>
                  </a:cubicBezTo>
                  <a:cubicBezTo>
                    <a:pt x="431463" y="107934"/>
                    <a:pt x="337911" y="14382"/>
                    <a:pt x="222922" y="14382"/>
                  </a:cubicBezTo>
                  <a:close/>
                </a:path>
              </a:pathLst>
            </a:custGeom>
            <a:solidFill>
              <a:srgbClr val="E4E4E4">
                <a:alpha val="50000"/>
              </a:srgbClr>
            </a:solidFill>
            <a:ln w="3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7" name="Graphic 51" descr="Three circles each containing concentric circles.">
            <a:extLst>
              <a:ext uri="{FF2B5EF4-FFF2-40B4-BE49-F238E27FC236}">
                <a16:creationId xmlns:a16="http://schemas.microsoft.com/office/drawing/2014/main" id="{83F11AA2-41AD-47FF-8113-8F670792EB9F}"/>
              </a:ext>
            </a:extLst>
          </p:cNvPr>
          <p:cNvGrpSpPr/>
          <p:nvPr userDrawn="1"/>
        </p:nvGrpSpPr>
        <p:grpSpPr>
          <a:xfrm>
            <a:off x="304076" y="1361528"/>
            <a:ext cx="327192" cy="337978"/>
            <a:chOff x="304076" y="1361528"/>
            <a:chExt cx="327192" cy="337978"/>
          </a:xfrm>
          <a:solidFill>
            <a:schemeClr val="accent4">
              <a:alpha val="50000"/>
            </a:schemeClr>
          </a:solidFill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E3DE44E3-DD62-4F12-88D7-2D828A753137}"/>
                </a:ext>
              </a:extLst>
            </p:cNvPr>
            <p:cNvSpPr/>
            <p:nvPr/>
          </p:nvSpPr>
          <p:spPr>
            <a:xfrm>
              <a:off x="304076" y="1361528"/>
              <a:ext cx="327192" cy="337978"/>
            </a:xfrm>
            <a:custGeom>
              <a:avLst/>
              <a:gdLst>
                <a:gd name="connsiteX0" fmla="*/ 163596 w 327192"/>
                <a:gd name="connsiteY0" fmla="*/ 337979 h 337978"/>
                <a:gd name="connsiteX1" fmla="*/ 0 w 327192"/>
                <a:gd name="connsiteY1" fmla="*/ 168989 h 337978"/>
                <a:gd name="connsiteX2" fmla="*/ 163596 w 327192"/>
                <a:gd name="connsiteY2" fmla="*/ 0 h 337978"/>
                <a:gd name="connsiteX3" fmla="*/ 327192 w 327192"/>
                <a:gd name="connsiteY3" fmla="*/ 168989 h 337978"/>
                <a:gd name="connsiteX4" fmla="*/ 163596 w 327192"/>
                <a:gd name="connsiteY4" fmla="*/ 337979 h 337978"/>
                <a:gd name="connsiteX5" fmla="*/ 163596 w 327192"/>
                <a:gd name="connsiteY5" fmla="*/ 14382 h 337978"/>
                <a:gd name="connsiteX6" fmla="*/ 14382 w 327192"/>
                <a:gd name="connsiteY6" fmla="*/ 168989 h 337978"/>
                <a:gd name="connsiteX7" fmla="*/ 163596 w 327192"/>
                <a:gd name="connsiteY7" fmla="*/ 323597 h 337978"/>
                <a:gd name="connsiteX8" fmla="*/ 312810 w 327192"/>
                <a:gd name="connsiteY8" fmla="*/ 168989 h 337978"/>
                <a:gd name="connsiteX9" fmla="*/ 163596 w 327192"/>
                <a:gd name="connsiteY9" fmla="*/ 14382 h 337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7192" h="337978">
                  <a:moveTo>
                    <a:pt x="163596" y="337979"/>
                  </a:moveTo>
                  <a:cubicBezTo>
                    <a:pt x="73388" y="337979"/>
                    <a:pt x="0" y="262171"/>
                    <a:pt x="0" y="168989"/>
                  </a:cubicBezTo>
                  <a:cubicBezTo>
                    <a:pt x="0" y="75808"/>
                    <a:pt x="73388" y="0"/>
                    <a:pt x="163596" y="0"/>
                  </a:cubicBezTo>
                  <a:cubicBezTo>
                    <a:pt x="253804" y="0"/>
                    <a:pt x="327192" y="75808"/>
                    <a:pt x="327192" y="168989"/>
                  </a:cubicBezTo>
                  <a:cubicBezTo>
                    <a:pt x="327192" y="262171"/>
                    <a:pt x="253804" y="337979"/>
                    <a:pt x="163596" y="337979"/>
                  </a:cubicBezTo>
                  <a:close/>
                  <a:moveTo>
                    <a:pt x="163596" y="14382"/>
                  </a:moveTo>
                  <a:cubicBezTo>
                    <a:pt x="81320" y="14382"/>
                    <a:pt x="14382" y="83740"/>
                    <a:pt x="14382" y="168989"/>
                  </a:cubicBezTo>
                  <a:cubicBezTo>
                    <a:pt x="14382" y="254239"/>
                    <a:pt x="81320" y="323597"/>
                    <a:pt x="163596" y="323597"/>
                  </a:cubicBezTo>
                  <a:cubicBezTo>
                    <a:pt x="245872" y="323597"/>
                    <a:pt x="312810" y="254239"/>
                    <a:pt x="312810" y="168989"/>
                  </a:cubicBezTo>
                  <a:cubicBezTo>
                    <a:pt x="312810" y="83740"/>
                    <a:pt x="245872" y="14382"/>
                    <a:pt x="163596" y="14382"/>
                  </a:cubicBezTo>
                  <a:close/>
                </a:path>
              </a:pathLst>
            </a:custGeom>
            <a:solidFill>
              <a:schemeClr val="accent4">
                <a:alpha val="50000"/>
              </a:schemeClr>
            </a:solidFill>
            <a:ln w="3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CFDCAC9A-3BB0-445F-9572-D0D259BF24A0}"/>
                </a:ext>
              </a:extLst>
            </p:cNvPr>
            <p:cNvSpPr/>
            <p:nvPr/>
          </p:nvSpPr>
          <p:spPr>
            <a:xfrm>
              <a:off x="388571" y="1451416"/>
              <a:ext cx="158202" cy="158202"/>
            </a:xfrm>
            <a:custGeom>
              <a:avLst/>
              <a:gdLst>
                <a:gd name="connsiteX0" fmla="*/ 79101 w 158202"/>
                <a:gd name="connsiteY0" fmla="*/ 158203 h 158202"/>
                <a:gd name="connsiteX1" fmla="*/ 0 w 158202"/>
                <a:gd name="connsiteY1" fmla="*/ 79101 h 158202"/>
                <a:gd name="connsiteX2" fmla="*/ 79101 w 158202"/>
                <a:gd name="connsiteY2" fmla="*/ 0 h 158202"/>
                <a:gd name="connsiteX3" fmla="*/ 158203 w 158202"/>
                <a:gd name="connsiteY3" fmla="*/ 79101 h 158202"/>
                <a:gd name="connsiteX4" fmla="*/ 79101 w 158202"/>
                <a:gd name="connsiteY4" fmla="*/ 158203 h 158202"/>
                <a:gd name="connsiteX5" fmla="*/ 79101 w 158202"/>
                <a:gd name="connsiteY5" fmla="*/ 14382 h 158202"/>
                <a:gd name="connsiteX6" fmla="*/ 14382 w 158202"/>
                <a:gd name="connsiteY6" fmla="*/ 79101 h 158202"/>
                <a:gd name="connsiteX7" fmla="*/ 79101 w 158202"/>
                <a:gd name="connsiteY7" fmla="*/ 143821 h 158202"/>
                <a:gd name="connsiteX8" fmla="*/ 143821 w 158202"/>
                <a:gd name="connsiteY8" fmla="*/ 79101 h 158202"/>
                <a:gd name="connsiteX9" fmla="*/ 79101 w 158202"/>
                <a:gd name="connsiteY9" fmla="*/ 14382 h 158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8202" h="158202">
                  <a:moveTo>
                    <a:pt x="79101" y="158203"/>
                  </a:moveTo>
                  <a:cubicBezTo>
                    <a:pt x="35484" y="158203"/>
                    <a:pt x="0" y="122719"/>
                    <a:pt x="0" y="79101"/>
                  </a:cubicBezTo>
                  <a:cubicBezTo>
                    <a:pt x="0" y="35484"/>
                    <a:pt x="35484" y="0"/>
                    <a:pt x="79101" y="0"/>
                  </a:cubicBezTo>
                  <a:cubicBezTo>
                    <a:pt x="122719" y="0"/>
                    <a:pt x="158203" y="35484"/>
                    <a:pt x="158203" y="79101"/>
                  </a:cubicBezTo>
                  <a:cubicBezTo>
                    <a:pt x="158203" y="122719"/>
                    <a:pt x="122719" y="158203"/>
                    <a:pt x="79101" y="158203"/>
                  </a:cubicBezTo>
                  <a:close/>
                  <a:moveTo>
                    <a:pt x="79101" y="14382"/>
                  </a:moveTo>
                  <a:cubicBezTo>
                    <a:pt x="43416" y="14382"/>
                    <a:pt x="14382" y="43416"/>
                    <a:pt x="14382" y="79101"/>
                  </a:cubicBezTo>
                  <a:cubicBezTo>
                    <a:pt x="14382" y="114787"/>
                    <a:pt x="43416" y="143821"/>
                    <a:pt x="79101" y="143821"/>
                  </a:cubicBezTo>
                  <a:cubicBezTo>
                    <a:pt x="114787" y="143821"/>
                    <a:pt x="143821" y="114787"/>
                    <a:pt x="143821" y="79101"/>
                  </a:cubicBezTo>
                  <a:cubicBezTo>
                    <a:pt x="143821" y="43416"/>
                    <a:pt x="114787" y="14382"/>
                    <a:pt x="79101" y="14382"/>
                  </a:cubicBezTo>
                  <a:close/>
                </a:path>
              </a:pathLst>
            </a:custGeom>
            <a:solidFill>
              <a:schemeClr val="accent4">
                <a:alpha val="50000"/>
              </a:schemeClr>
            </a:solidFill>
            <a:ln w="3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2" name="Graphic 51" descr="Three circles each containing concentric circles.">
            <a:extLst>
              <a:ext uri="{FF2B5EF4-FFF2-40B4-BE49-F238E27FC236}">
                <a16:creationId xmlns:a16="http://schemas.microsoft.com/office/drawing/2014/main" id="{3FCEACD5-86C6-46B7-A75E-C59EDC921762}"/>
              </a:ext>
            </a:extLst>
          </p:cNvPr>
          <p:cNvGrpSpPr/>
          <p:nvPr userDrawn="1"/>
        </p:nvGrpSpPr>
        <p:grpSpPr>
          <a:xfrm>
            <a:off x="379582" y="717930"/>
            <a:ext cx="661575" cy="661575"/>
            <a:chOff x="379582" y="717930"/>
            <a:chExt cx="661575" cy="661575"/>
          </a:xfrm>
          <a:solidFill>
            <a:srgbClr val="C6C6C6">
              <a:alpha val="50000"/>
            </a:srgbClr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B96FABC9-2B65-41D5-9646-B0181091A180}"/>
                </a:ext>
              </a:extLst>
            </p:cNvPr>
            <p:cNvSpPr/>
            <p:nvPr/>
          </p:nvSpPr>
          <p:spPr>
            <a:xfrm>
              <a:off x="379582" y="717930"/>
              <a:ext cx="661575" cy="661575"/>
            </a:xfrm>
            <a:custGeom>
              <a:avLst/>
              <a:gdLst>
                <a:gd name="connsiteX0" fmla="*/ 330788 w 661575"/>
                <a:gd name="connsiteY0" fmla="*/ 661576 h 661575"/>
                <a:gd name="connsiteX1" fmla="*/ 0 w 661575"/>
                <a:gd name="connsiteY1" fmla="*/ 330788 h 661575"/>
                <a:gd name="connsiteX2" fmla="*/ 330788 w 661575"/>
                <a:gd name="connsiteY2" fmla="*/ 0 h 661575"/>
                <a:gd name="connsiteX3" fmla="*/ 661576 w 661575"/>
                <a:gd name="connsiteY3" fmla="*/ 330788 h 661575"/>
                <a:gd name="connsiteX4" fmla="*/ 330788 w 661575"/>
                <a:gd name="connsiteY4" fmla="*/ 661576 h 661575"/>
                <a:gd name="connsiteX5" fmla="*/ 330788 w 661575"/>
                <a:gd name="connsiteY5" fmla="*/ 14382 h 661575"/>
                <a:gd name="connsiteX6" fmla="*/ 14382 w 661575"/>
                <a:gd name="connsiteY6" fmla="*/ 330788 h 661575"/>
                <a:gd name="connsiteX7" fmla="*/ 330788 w 661575"/>
                <a:gd name="connsiteY7" fmla="*/ 647194 h 661575"/>
                <a:gd name="connsiteX8" fmla="*/ 647194 w 661575"/>
                <a:gd name="connsiteY8" fmla="*/ 330788 h 661575"/>
                <a:gd name="connsiteX9" fmla="*/ 330788 w 661575"/>
                <a:gd name="connsiteY9" fmla="*/ 14382 h 661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1575" h="661575">
                  <a:moveTo>
                    <a:pt x="330788" y="661576"/>
                  </a:moveTo>
                  <a:cubicBezTo>
                    <a:pt x="148391" y="661576"/>
                    <a:pt x="0" y="513185"/>
                    <a:pt x="0" y="330788"/>
                  </a:cubicBezTo>
                  <a:cubicBezTo>
                    <a:pt x="0" y="148391"/>
                    <a:pt x="148391" y="0"/>
                    <a:pt x="330788" y="0"/>
                  </a:cubicBezTo>
                  <a:cubicBezTo>
                    <a:pt x="513185" y="0"/>
                    <a:pt x="661576" y="148391"/>
                    <a:pt x="661576" y="330788"/>
                  </a:cubicBezTo>
                  <a:cubicBezTo>
                    <a:pt x="661576" y="513185"/>
                    <a:pt x="513185" y="661576"/>
                    <a:pt x="330788" y="661576"/>
                  </a:cubicBezTo>
                  <a:close/>
                  <a:moveTo>
                    <a:pt x="330788" y="14382"/>
                  </a:moveTo>
                  <a:cubicBezTo>
                    <a:pt x="156322" y="14382"/>
                    <a:pt x="14382" y="156322"/>
                    <a:pt x="14382" y="330788"/>
                  </a:cubicBezTo>
                  <a:cubicBezTo>
                    <a:pt x="14382" y="505253"/>
                    <a:pt x="156322" y="647194"/>
                    <a:pt x="330788" y="647194"/>
                  </a:cubicBezTo>
                  <a:cubicBezTo>
                    <a:pt x="505253" y="647194"/>
                    <a:pt x="647194" y="505253"/>
                    <a:pt x="647194" y="330788"/>
                  </a:cubicBezTo>
                  <a:cubicBezTo>
                    <a:pt x="647194" y="156322"/>
                    <a:pt x="505253" y="14382"/>
                    <a:pt x="330788" y="14382"/>
                  </a:cubicBezTo>
                  <a:close/>
                </a:path>
              </a:pathLst>
            </a:custGeom>
            <a:solidFill>
              <a:srgbClr val="C6C6C6">
                <a:alpha val="50000"/>
              </a:srgbClr>
            </a:solidFill>
            <a:ln w="3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405F6761-6B7B-4B48-8B99-F46290E3EBC8}"/>
                </a:ext>
              </a:extLst>
            </p:cNvPr>
            <p:cNvSpPr/>
            <p:nvPr/>
          </p:nvSpPr>
          <p:spPr>
            <a:xfrm>
              <a:off x="541381" y="879729"/>
              <a:ext cx="337978" cy="337978"/>
            </a:xfrm>
            <a:custGeom>
              <a:avLst/>
              <a:gdLst>
                <a:gd name="connsiteX0" fmla="*/ 168989 w 337978"/>
                <a:gd name="connsiteY0" fmla="*/ 337979 h 337978"/>
                <a:gd name="connsiteX1" fmla="*/ 0 w 337978"/>
                <a:gd name="connsiteY1" fmla="*/ 168989 h 337978"/>
                <a:gd name="connsiteX2" fmla="*/ 168989 w 337978"/>
                <a:gd name="connsiteY2" fmla="*/ 0 h 337978"/>
                <a:gd name="connsiteX3" fmla="*/ 337979 w 337978"/>
                <a:gd name="connsiteY3" fmla="*/ 168989 h 337978"/>
                <a:gd name="connsiteX4" fmla="*/ 168989 w 337978"/>
                <a:gd name="connsiteY4" fmla="*/ 337979 h 337978"/>
                <a:gd name="connsiteX5" fmla="*/ 168989 w 337978"/>
                <a:gd name="connsiteY5" fmla="*/ 14382 h 337978"/>
                <a:gd name="connsiteX6" fmla="*/ 14382 w 337978"/>
                <a:gd name="connsiteY6" fmla="*/ 168989 h 337978"/>
                <a:gd name="connsiteX7" fmla="*/ 168989 w 337978"/>
                <a:gd name="connsiteY7" fmla="*/ 323597 h 337978"/>
                <a:gd name="connsiteX8" fmla="*/ 323597 w 337978"/>
                <a:gd name="connsiteY8" fmla="*/ 168989 h 337978"/>
                <a:gd name="connsiteX9" fmla="*/ 168989 w 337978"/>
                <a:gd name="connsiteY9" fmla="*/ 14382 h 337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7978" h="337978">
                  <a:moveTo>
                    <a:pt x="168989" y="337979"/>
                  </a:moveTo>
                  <a:cubicBezTo>
                    <a:pt x="75808" y="337979"/>
                    <a:pt x="0" y="262171"/>
                    <a:pt x="0" y="168989"/>
                  </a:cubicBezTo>
                  <a:cubicBezTo>
                    <a:pt x="0" y="75808"/>
                    <a:pt x="75808" y="0"/>
                    <a:pt x="168989" y="0"/>
                  </a:cubicBezTo>
                  <a:cubicBezTo>
                    <a:pt x="262171" y="0"/>
                    <a:pt x="337979" y="75808"/>
                    <a:pt x="337979" y="168989"/>
                  </a:cubicBezTo>
                  <a:cubicBezTo>
                    <a:pt x="337979" y="262171"/>
                    <a:pt x="262171" y="337979"/>
                    <a:pt x="168989" y="337979"/>
                  </a:cubicBezTo>
                  <a:close/>
                  <a:moveTo>
                    <a:pt x="168989" y="14382"/>
                  </a:moveTo>
                  <a:cubicBezTo>
                    <a:pt x="83740" y="14382"/>
                    <a:pt x="14382" y="83740"/>
                    <a:pt x="14382" y="168989"/>
                  </a:cubicBezTo>
                  <a:cubicBezTo>
                    <a:pt x="14382" y="254239"/>
                    <a:pt x="83740" y="323597"/>
                    <a:pt x="168989" y="323597"/>
                  </a:cubicBezTo>
                  <a:cubicBezTo>
                    <a:pt x="254239" y="323597"/>
                    <a:pt x="323597" y="254239"/>
                    <a:pt x="323597" y="168989"/>
                  </a:cubicBezTo>
                  <a:cubicBezTo>
                    <a:pt x="323597" y="83740"/>
                    <a:pt x="254239" y="14382"/>
                    <a:pt x="168989" y="14382"/>
                  </a:cubicBezTo>
                  <a:close/>
                </a:path>
              </a:pathLst>
            </a:custGeom>
            <a:solidFill>
              <a:srgbClr val="C6C6C6">
                <a:alpha val="50000"/>
              </a:srgbClr>
            </a:solidFill>
            <a:ln w="3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25" name="Graphic 24" descr="Assorted circles and squares">
            <a:extLst>
              <a:ext uri="{FF2B5EF4-FFF2-40B4-BE49-F238E27FC236}">
                <a16:creationId xmlns:a16="http://schemas.microsoft.com/office/drawing/2014/main" id="{E8AE2A8E-D9B7-4CFA-ADF9-36C87E5137AD}"/>
              </a:ext>
            </a:extLst>
          </p:cNvPr>
          <p:cNvPicPr>
            <a:picLocks noChangeAspect="1"/>
          </p:cNvPicPr>
          <p:nvPr userDrawn="1"/>
        </p:nvPicPr>
        <p:blipFill>
          <a:blip r:embed="rId55">
            <a:alphaModFix amt="5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6"/>
              </a:ext>
            </a:extLst>
          </a:blip>
          <a:stretch>
            <a:fillRect/>
          </a:stretch>
        </p:blipFill>
        <p:spPr>
          <a:xfrm>
            <a:off x="8056484" y="4496858"/>
            <a:ext cx="2371725" cy="2371725"/>
          </a:xfrm>
          <a:prstGeom prst="rect">
            <a:avLst/>
          </a:prstGeom>
        </p:spPr>
      </p:pic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A76194A-9A08-4189-9FA8-27F3D831E410}"/>
              </a:ext>
            </a:extLst>
          </p:cNvPr>
          <p:cNvCxnSpPr>
            <a:cxnSpLocks/>
          </p:cNvCxnSpPr>
          <p:nvPr userDrawn="1"/>
        </p:nvCxnSpPr>
        <p:spPr>
          <a:xfrm>
            <a:off x="10179503" y="134137"/>
            <a:ext cx="18182" cy="6681712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Table 13">
            <a:extLst>
              <a:ext uri="{FF2B5EF4-FFF2-40B4-BE49-F238E27FC236}">
                <a16:creationId xmlns:a16="http://schemas.microsoft.com/office/drawing/2014/main" id="{920009FC-1E9C-40FC-8C86-B8FEF4D7E177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557872122"/>
              </p:ext>
            </p:extLst>
          </p:nvPr>
        </p:nvGraphicFramePr>
        <p:xfrm>
          <a:off x="10200458" y="686779"/>
          <a:ext cx="1928429" cy="409101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164228">
                  <a:extLst>
                    <a:ext uri="{9D8B030D-6E8A-4147-A177-3AD203B41FA5}">
                      <a16:colId xmlns:a16="http://schemas.microsoft.com/office/drawing/2014/main" val="3943769372"/>
                    </a:ext>
                  </a:extLst>
                </a:gridCol>
                <a:gridCol w="764201">
                  <a:extLst>
                    <a:ext uri="{9D8B030D-6E8A-4147-A177-3AD203B41FA5}">
                      <a16:colId xmlns:a16="http://schemas.microsoft.com/office/drawing/2014/main" val="4085480177"/>
                    </a:ext>
                  </a:extLst>
                </a:gridCol>
              </a:tblGrid>
              <a:tr h="4091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kern="1200" dirty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ea typeface="+mn-ea"/>
                          <a:cs typeface="Sakkal Majalla" panose="02000000000000000000" pitchFamily="2" charset="-78"/>
                        </a:rPr>
                        <a:t>4</a:t>
                      </a:r>
                      <a:r>
                        <a:rPr kumimoji="0" lang="en-US" sz="1800" b="1" kern="1200" dirty="0">
                          <a:solidFill>
                            <a:schemeClr val="tx1"/>
                          </a:solidFill>
                          <a:effectLst/>
                          <a:latin typeface="Sakkal Majalla" panose="02000000000000000000" pitchFamily="2" charset="-78"/>
                          <a:ea typeface="+mn-ea"/>
                          <a:cs typeface="Sakkal Majalla" panose="02000000000000000000" pitchFamily="2" charset="-78"/>
                        </a:rPr>
                        <a:t>.</a:t>
                      </a:r>
                      <a:r>
                        <a:rPr kumimoji="0" lang="ar-QA" sz="1800" b="1" kern="1200" dirty="0">
                          <a:solidFill>
                            <a:srgbClr val="0070C0"/>
                          </a:solidFill>
                          <a:effectLst/>
                          <a:latin typeface="Sakkal Majalla" panose="02000000000000000000" pitchFamily="2" charset="-78"/>
                          <a:ea typeface="+mn-ea"/>
                          <a:cs typeface="Sakkal Majalla" panose="02000000000000000000" pitchFamily="2" charset="-78"/>
                        </a:rPr>
                        <a:t>1</a:t>
                      </a:r>
                      <a:endParaRPr lang="en-US" sz="1800" dirty="0">
                        <a:solidFill>
                          <a:srgbClr val="7030A0"/>
                        </a:solidFill>
                        <a:latin typeface="Sakkal Majalla" panose="02000000000000000000" pitchFamily="2" charset="-78"/>
                        <a:ea typeface="Cambria" panose="02040503050406030204" pitchFamily="18" charset="0"/>
                        <a:cs typeface="Sakkal Majalla" panose="020000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EG" sz="2000" dirty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المعايير</a:t>
                      </a:r>
                      <a:endParaRPr lang="en-US" sz="2000" dirty="0"/>
                    </a:p>
                  </a:txBody>
                  <a:tcPr>
                    <a:lnL w="28575" cap="flat" cmpd="sng" algn="ctr">
                      <a:solidFill>
                        <a:schemeClr val="accent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0744997"/>
                  </a:ext>
                </a:extLst>
              </a:tr>
            </a:tbl>
          </a:graphicData>
        </a:graphic>
      </p:graphicFrame>
      <p:sp>
        <p:nvSpPr>
          <p:cNvPr id="29" name="TextBox 28">
            <a:extLst>
              <a:ext uri="{FF2B5EF4-FFF2-40B4-BE49-F238E27FC236}">
                <a16:creationId xmlns:a16="http://schemas.microsoft.com/office/drawing/2014/main" id="{2D679D10-0DB3-4696-864F-448B7B8217D8}"/>
              </a:ext>
            </a:extLst>
          </p:cNvPr>
          <p:cNvSpPr txBox="1"/>
          <p:nvPr userDrawn="1"/>
        </p:nvSpPr>
        <p:spPr>
          <a:xfrm>
            <a:off x="0" y="0"/>
            <a:ext cx="12192000" cy="584775"/>
          </a:xfrm>
          <a:prstGeom prst="rect">
            <a:avLst/>
          </a:prstGeom>
          <a:solidFill>
            <a:schemeClr val="accent3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endParaRPr lang="en-US" sz="3200" b="1" dirty="0"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E930D05-AA08-48E3-BB3D-8B19D149E608}"/>
              </a:ext>
            </a:extLst>
          </p:cNvPr>
          <p:cNvSpPr txBox="1"/>
          <p:nvPr userDrawn="1"/>
        </p:nvSpPr>
        <p:spPr>
          <a:xfrm>
            <a:off x="114563" y="87043"/>
            <a:ext cx="3621414" cy="40011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wrap="square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A19359-F27D-41AF-BFA6-D11BE428CAE2}" type="datetime2">
              <a:rPr lang="en-US" sz="2000" b="1" smtClean="0">
                <a:solidFill>
                  <a:schemeClr val="accent5">
                    <a:lumMod val="50000"/>
                  </a:schemeClr>
                </a:solidFill>
              </a:rPr>
              <a:t>Sunday, October 9, 2022</a:t>
            </a:fld>
            <a:endParaRPr lang="ar-EG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41B203D-71E9-4F22-9CB8-AD1CB455897C}"/>
              </a:ext>
            </a:extLst>
          </p:cNvPr>
          <p:cNvSpPr txBox="1"/>
          <p:nvPr userDrawn="1"/>
        </p:nvSpPr>
        <p:spPr>
          <a:xfrm>
            <a:off x="3844319" y="56266"/>
            <a:ext cx="5658773" cy="46166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wrap="square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sz="2400" b="1" kern="1200" dirty="0">
              <a:solidFill>
                <a:srgbClr val="2F334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65A4001-8656-413D-A50E-B5344EBDD763}"/>
              </a:ext>
            </a:extLst>
          </p:cNvPr>
          <p:cNvSpPr txBox="1"/>
          <p:nvPr userDrawn="1"/>
        </p:nvSpPr>
        <p:spPr>
          <a:xfrm>
            <a:off x="9618562" y="56266"/>
            <a:ext cx="2458874" cy="46166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wrap="square">
            <a:spAutoFit/>
          </a:bodyPr>
          <a:lstStyle/>
          <a:p>
            <a:pPr algn="ctr" rtl="1"/>
            <a:r>
              <a:rPr lang="ar-QA" sz="2400" b="1" cap="none" spc="0" dirty="0">
                <a:ln w="0"/>
                <a:solidFill>
                  <a:schemeClr val="accent6">
                    <a:lumMod val="50000"/>
                  </a:schemeClr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المادة</a:t>
            </a:r>
            <a:r>
              <a:rPr lang="ar-QA" sz="2400" b="1" cap="none" spc="0" dirty="0">
                <a:ln w="0"/>
                <a:solidFill>
                  <a:srgbClr val="558BB8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lang="ar-QA" sz="2400" b="1" cap="none" spc="0" dirty="0">
                <a:ln w="0"/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ar-QA" sz="2400" b="1" cap="none" spc="0" dirty="0">
                <a:ln w="0"/>
                <a:solidFill>
                  <a:schemeClr val="accent6">
                    <a:lumMod val="50000"/>
                  </a:schemeClr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رياضيات</a:t>
            </a:r>
            <a:endParaRPr lang="en-US" sz="2400" b="1" cap="none" spc="0" dirty="0">
              <a:ln w="0"/>
              <a:solidFill>
                <a:schemeClr val="accent6">
                  <a:lumMod val="50000"/>
                </a:schemeClr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D5209E5-8189-4045-AE1D-6D2AC890A1B2}"/>
              </a:ext>
            </a:extLst>
          </p:cNvPr>
          <p:cNvSpPr txBox="1"/>
          <p:nvPr userDrawn="1"/>
        </p:nvSpPr>
        <p:spPr>
          <a:xfrm>
            <a:off x="0" y="6519446"/>
            <a:ext cx="12192000" cy="338554"/>
          </a:xfrm>
          <a:prstGeom prst="rect">
            <a:avLst/>
          </a:prstGeom>
          <a:solidFill>
            <a:schemeClr val="accent3"/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 rtl="1"/>
            <a:endParaRPr lang="en-US" sz="1600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5" name="Picture 34" descr="Image result for math logos">
            <a:extLst>
              <a:ext uri="{FF2B5EF4-FFF2-40B4-BE49-F238E27FC236}">
                <a16:creationId xmlns:a16="http://schemas.microsoft.com/office/drawing/2014/main" id="{0996A85F-DED9-4199-AB85-522C4251A8BF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29" b="20063"/>
          <a:stretch/>
        </p:blipFill>
        <p:spPr bwMode="auto">
          <a:xfrm>
            <a:off x="63112" y="6539884"/>
            <a:ext cx="1240314" cy="308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6" name="Table 8">
            <a:extLst>
              <a:ext uri="{FF2B5EF4-FFF2-40B4-BE49-F238E27FC236}">
                <a16:creationId xmlns:a16="http://schemas.microsoft.com/office/drawing/2014/main" id="{9EACC4FB-99CF-4BD4-8505-BEE846C099CA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1838953"/>
              </p:ext>
            </p:extLst>
          </p:nvPr>
        </p:nvGraphicFramePr>
        <p:xfrm>
          <a:off x="10270536" y="4394854"/>
          <a:ext cx="1886374" cy="768858"/>
        </p:xfrm>
        <a:graphic>
          <a:graphicData uri="http://schemas.openxmlformats.org/drawingml/2006/table">
            <a:tbl>
              <a:tblPr rtl="1" firstRow="1" bandRow="1">
                <a:tableStyleId>{F2DE63D5-997A-4646-A377-4702673A728D}</a:tableStyleId>
              </a:tblPr>
              <a:tblGrid>
                <a:gridCol w="1886374">
                  <a:extLst>
                    <a:ext uri="{9D8B030D-6E8A-4147-A177-3AD203B41FA5}">
                      <a16:colId xmlns:a16="http://schemas.microsoft.com/office/drawing/2014/main" val="4196793252"/>
                    </a:ext>
                  </a:extLst>
                </a:gridCol>
              </a:tblGrid>
              <a:tr h="402327">
                <a:tc>
                  <a:txBody>
                    <a:bodyPr/>
                    <a:lstStyle/>
                    <a:p>
                      <a:pPr algn="ctr"/>
                      <a:r>
                        <a:rPr lang="ar-QA" sz="2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القيمة</a:t>
                      </a:r>
                      <a:endParaRPr lang="en-US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7525892"/>
                  </a:ext>
                </a:extLst>
              </a:tr>
              <a:tr h="295691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 kern="1200" cap="none" spc="0" dirty="0">
                        <a:ln w="0"/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3573934"/>
                  </a:ext>
                </a:extLst>
              </a:tr>
            </a:tbl>
          </a:graphicData>
        </a:graphic>
      </p:graphicFrame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E4AC919B-338D-46D4-8421-63F3D85AC612}"/>
              </a:ext>
            </a:extLst>
          </p:cNvPr>
          <p:cNvCxnSpPr>
            <a:cxnSpLocks/>
          </p:cNvCxnSpPr>
          <p:nvPr userDrawn="1"/>
        </p:nvCxnSpPr>
        <p:spPr>
          <a:xfrm>
            <a:off x="12185778" y="23488"/>
            <a:ext cx="0" cy="6792361"/>
          </a:xfrm>
          <a:prstGeom prst="line">
            <a:avLst/>
          </a:prstGeom>
          <a:ln w="38100">
            <a:solidFill>
              <a:srgbClr val="6853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8" name="Table 8">
            <a:extLst>
              <a:ext uri="{FF2B5EF4-FFF2-40B4-BE49-F238E27FC236}">
                <a16:creationId xmlns:a16="http://schemas.microsoft.com/office/drawing/2014/main" id="{0474749D-1E3D-4D5C-8BB2-ACE27A5837CC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391121888"/>
              </p:ext>
            </p:extLst>
          </p:nvPr>
        </p:nvGraphicFramePr>
        <p:xfrm>
          <a:off x="10201302" y="1166501"/>
          <a:ext cx="1926740" cy="3044483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1926740">
                  <a:extLst>
                    <a:ext uri="{9D8B030D-6E8A-4147-A177-3AD203B41FA5}">
                      <a16:colId xmlns:a16="http://schemas.microsoft.com/office/drawing/2014/main" val="4196793252"/>
                    </a:ext>
                  </a:extLst>
                </a:gridCol>
              </a:tblGrid>
              <a:tr h="404521">
                <a:tc>
                  <a:txBody>
                    <a:bodyPr/>
                    <a:lstStyle/>
                    <a:p>
                      <a:pPr algn="ctr"/>
                      <a:r>
                        <a:rPr lang="ar-EG" sz="2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أهداف الدرس</a:t>
                      </a:r>
                      <a:endParaRPr lang="en-US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7525892"/>
                  </a:ext>
                </a:extLst>
              </a:tr>
              <a:tr h="2587283"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endParaRPr lang="ar-QA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 marL="0" marR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endParaRPr lang="ar-QA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114300" marR="11430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5108800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E29231AC-3B57-4AB4-8A64-35F9022566EA}"/>
              </a:ext>
            </a:extLst>
          </p:cNvPr>
          <p:cNvPicPr>
            <a:picLocks noChangeAspect="1"/>
          </p:cNvPicPr>
          <p:nvPr userDrawn="1"/>
        </p:nvPicPr>
        <p:blipFill>
          <a:blip r:embed="rId58"/>
          <a:stretch>
            <a:fillRect/>
          </a:stretch>
        </p:blipFill>
        <p:spPr>
          <a:xfrm>
            <a:off x="53271" y="622014"/>
            <a:ext cx="10115545" cy="591787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7" name="TextBox 26">
            <a:hlinkClick r:id="rId59"/>
            <a:extLst>
              <a:ext uri="{FF2B5EF4-FFF2-40B4-BE49-F238E27FC236}">
                <a16:creationId xmlns:a16="http://schemas.microsoft.com/office/drawing/2014/main" id="{53DF1000-5442-4E96-822B-5E6F005EC33D}"/>
              </a:ext>
            </a:extLst>
          </p:cNvPr>
          <p:cNvSpPr txBox="1"/>
          <p:nvPr userDrawn="1"/>
        </p:nvSpPr>
        <p:spPr>
          <a:xfrm>
            <a:off x="10270944" y="5337871"/>
            <a:ext cx="1885966" cy="461665"/>
          </a:xfrm>
          <a:prstGeom prst="rect">
            <a:avLst/>
          </a:prstGeom>
          <a:solidFill>
            <a:srgbClr val="92D050"/>
          </a:solidFill>
          <a:ln w="28575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hlinkClick r:id="rId60" action="ppaction://hlinkpres?slideindex=1&amp;slidetitle="/>
              </a:rPr>
              <a:t>11-1</a:t>
            </a:r>
            <a:endParaRPr lang="en-US" sz="2400" b="1" dirty="0"/>
          </a:p>
        </p:txBody>
      </p:sp>
      <p:sp>
        <p:nvSpPr>
          <p:cNvPr id="33" name="TextBox 32">
            <a:hlinkClick r:id="rId61" action="ppaction://program"/>
            <a:extLst>
              <a:ext uri="{FF2B5EF4-FFF2-40B4-BE49-F238E27FC236}">
                <a16:creationId xmlns:a16="http://schemas.microsoft.com/office/drawing/2014/main" id="{3DEE4BB2-AFA6-4DF9-AD09-A3111AD97638}"/>
              </a:ext>
            </a:extLst>
          </p:cNvPr>
          <p:cNvSpPr txBox="1"/>
          <p:nvPr userDrawn="1"/>
        </p:nvSpPr>
        <p:spPr>
          <a:xfrm>
            <a:off x="10278224" y="5965404"/>
            <a:ext cx="1860504" cy="461665"/>
          </a:xfrm>
          <a:prstGeom prst="rect">
            <a:avLst/>
          </a:prstGeom>
          <a:solidFill>
            <a:srgbClr val="FFC000"/>
          </a:solidFill>
          <a:ln w="28575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hlinkClick r:id="rId62" action="ppaction://hlinkpres?slideindex=1&amp;slidetitle="/>
              </a:rPr>
              <a:t>11-2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286065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794" r:id="rId2"/>
    <p:sldLayoutId id="2147483793" r:id="rId3"/>
    <p:sldLayoutId id="2147483792" r:id="rId4"/>
    <p:sldLayoutId id="2147483791" r:id="rId5"/>
    <p:sldLayoutId id="2147483790" r:id="rId6"/>
    <p:sldLayoutId id="2147483682" r:id="rId7"/>
    <p:sldLayoutId id="2147483798" r:id="rId8"/>
    <p:sldLayoutId id="2147483797" r:id="rId9"/>
    <p:sldLayoutId id="2147483796" r:id="rId10"/>
    <p:sldLayoutId id="2147483795" r:id="rId11"/>
    <p:sldLayoutId id="2147483787" r:id="rId12"/>
    <p:sldLayoutId id="2147483781" r:id="rId13"/>
    <p:sldLayoutId id="2147483768" r:id="rId14"/>
    <p:sldLayoutId id="2147483767" r:id="rId15"/>
    <p:sldLayoutId id="2147483766" r:id="rId16"/>
    <p:sldLayoutId id="2147483761" r:id="rId17"/>
    <p:sldLayoutId id="2147483760" r:id="rId18"/>
    <p:sldLayoutId id="2147483789" r:id="rId19"/>
    <p:sldLayoutId id="2147483788" r:id="rId20"/>
    <p:sldLayoutId id="2147483786" r:id="rId21"/>
    <p:sldLayoutId id="2147483785" r:id="rId22"/>
    <p:sldLayoutId id="2147483784" r:id="rId23"/>
    <p:sldLayoutId id="2147483783" r:id="rId24"/>
    <p:sldLayoutId id="2147483782" r:id="rId25"/>
    <p:sldLayoutId id="2147483780" r:id="rId26"/>
    <p:sldLayoutId id="2147483779" r:id="rId27"/>
    <p:sldLayoutId id="2147483778" r:id="rId28"/>
    <p:sldLayoutId id="2147483777" r:id="rId29"/>
    <p:sldLayoutId id="2147483776" r:id="rId30"/>
    <p:sldLayoutId id="2147483775" r:id="rId31"/>
    <p:sldLayoutId id="2147483774" r:id="rId32"/>
    <p:sldLayoutId id="2147483773" r:id="rId33"/>
    <p:sldLayoutId id="2147483772" r:id="rId34"/>
    <p:sldLayoutId id="2147483771" r:id="rId35"/>
    <p:sldLayoutId id="2147483770" r:id="rId36"/>
    <p:sldLayoutId id="2147483769" r:id="rId37"/>
    <p:sldLayoutId id="2147483765" r:id="rId38"/>
    <p:sldLayoutId id="2147483764" r:id="rId39"/>
    <p:sldLayoutId id="2147483763" r:id="rId40"/>
    <p:sldLayoutId id="2147483762" r:id="rId41"/>
    <p:sldLayoutId id="2147483759" r:id="rId42"/>
    <p:sldLayoutId id="2147483758" r:id="rId43"/>
    <p:sldLayoutId id="2147483757" r:id="rId44"/>
    <p:sldLayoutId id="2147483756" r:id="rId45"/>
    <p:sldLayoutId id="2147483755" r:id="rId46"/>
    <p:sldLayoutId id="2147483754" r:id="rId47"/>
    <p:sldLayoutId id="2147483753" r:id="rId48"/>
    <p:sldLayoutId id="2147483752" r:id="rId49"/>
    <p:sldLayoutId id="2147483751" r:id="rId50"/>
    <p:sldLayoutId id="2147483750" r:id="rId51"/>
    <p:sldLayoutId id="2147483749" r:id="rId52"/>
    <p:sldLayoutId id="2147483739" r:id="rId5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69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slide" Target="slide4.xml"/><Relationship Id="rId18" Type="http://schemas.openxmlformats.org/officeDocument/2006/relationships/image" Target="../media/image16.svg"/><Relationship Id="rId26" Type="http://schemas.openxmlformats.org/officeDocument/2006/relationships/image" Target="../media/image22.svg"/><Relationship Id="rId3" Type="http://schemas.openxmlformats.org/officeDocument/2006/relationships/image" Target="../media/image5.png"/><Relationship Id="rId21" Type="http://schemas.openxmlformats.org/officeDocument/2006/relationships/slide" Target="slide5.xml"/><Relationship Id="rId7" Type="http://schemas.openxmlformats.org/officeDocument/2006/relationships/slide" Target="slide7.xml"/><Relationship Id="rId12" Type="http://schemas.openxmlformats.org/officeDocument/2006/relationships/image" Target="../media/image12.svg"/><Relationship Id="rId17" Type="http://schemas.openxmlformats.org/officeDocument/2006/relationships/image" Target="../media/image15.png"/><Relationship Id="rId25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6" Type="http://schemas.openxmlformats.org/officeDocument/2006/relationships/slide" Target="slide2.xml"/><Relationship Id="rId20" Type="http://schemas.openxmlformats.org/officeDocument/2006/relationships/image" Target="../media/image18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svg"/><Relationship Id="rId11" Type="http://schemas.openxmlformats.org/officeDocument/2006/relationships/image" Target="../media/image11.png"/><Relationship Id="rId24" Type="http://schemas.openxmlformats.org/officeDocument/2006/relationships/slide" Target="slide6.xml"/><Relationship Id="rId5" Type="http://schemas.openxmlformats.org/officeDocument/2006/relationships/image" Target="../media/image7.png"/><Relationship Id="rId15" Type="http://schemas.openxmlformats.org/officeDocument/2006/relationships/image" Target="../media/image14.svg"/><Relationship Id="rId23" Type="http://schemas.openxmlformats.org/officeDocument/2006/relationships/image" Target="../media/image20.svg"/><Relationship Id="rId28" Type="http://schemas.openxmlformats.org/officeDocument/2006/relationships/image" Target="../media/image24.svg"/><Relationship Id="rId10" Type="http://schemas.openxmlformats.org/officeDocument/2006/relationships/slide" Target="slide3.xml"/><Relationship Id="rId19" Type="http://schemas.openxmlformats.org/officeDocument/2006/relationships/image" Target="../media/image17.png"/><Relationship Id="rId4" Type="http://schemas.openxmlformats.org/officeDocument/2006/relationships/image" Target="../media/image6.svg"/><Relationship Id="rId9" Type="http://schemas.openxmlformats.org/officeDocument/2006/relationships/image" Target="../media/image10.svg"/><Relationship Id="rId14" Type="http://schemas.openxmlformats.org/officeDocument/2006/relationships/image" Target="../media/image13.png"/><Relationship Id="rId22" Type="http://schemas.openxmlformats.org/officeDocument/2006/relationships/image" Target="../media/image19.png"/><Relationship Id="rId27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AD11F66-4F1D-C89A-E255-257228666910}"/>
              </a:ext>
            </a:extLst>
          </p:cNvPr>
          <p:cNvSpPr/>
          <p:nvPr/>
        </p:nvSpPr>
        <p:spPr>
          <a:xfrm>
            <a:off x="3457330" y="4508770"/>
            <a:ext cx="3312000" cy="1872000"/>
          </a:xfrm>
          <a:prstGeom prst="rect">
            <a:avLst/>
          </a:prstGeom>
          <a:solidFill>
            <a:srgbClr val="CCECFF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C303857-6B16-2932-A999-130B9C86DB5F}"/>
              </a:ext>
            </a:extLst>
          </p:cNvPr>
          <p:cNvSpPr/>
          <p:nvPr/>
        </p:nvSpPr>
        <p:spPr>
          <a:xfrm>
            <a:off x="3667226" y="4761428"/>
            <a:ext cx="2926080" cy="1429789"/>
          </a:xfrm>
          <a:prstGeom prst="rect">
            <a:avLst/>
          </a:prstGeom>
          <a:solidFill>
            <a:srgbClr val="CCECFF"/>
          </a:solidFill>
          <a:ln>
            <a:solidFill>
              <a:srgbClr val="99CCFF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1" name="Graphic 20" descr="Badge 8 with solid fill">
            <a:hlinkClick r:id="" action="ppaction://noaction"/>
            <a:extLst>
              <a:ext uri="{FF2B5EF4-FFF2-40B4-BE49-F238E27FC236}">
                <a16:creationId xmlns:a16="http://schemas.microsoft.com/office/drawing/2014/main" id="{94595964-1CDE-578F-AC52-B1C94026AB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91200" y="5115779"/>
            <a:ext cx="914400" cy="9144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9D7AEAB8-7BBC-99D0-06DA-932872A47349}"/>
              </a:ext>
            </a:extLst>
          </p:cNvPr>
          <p:cNvSpPr/>
          <p:nvPr/>
        </p:nvSpPr>
        <p:spPr>
          <a:xfrm>
            <a:off x="6798282" y="4508770"/>
            <a:ext cx="3312000" cy="1872000"/>
          </a:xfrm>
          <a:prstGeom prst="rect">
            <a:avLst/>
          </a:prstGeom>
          <a:solidFill>
            <a:srgbClr val="E60000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E390B92-6B21-3475-A1C4-24665B703FAB}"/>
              </a:ext>
            </a:extLst>
          </p:cNvPr>
          <p:cNvSpPr/>
          <p:nvPr/>
        </p:nvSpPr>
        <p:spPr>
          <a:xfrm>
            <a:off x="7021484" y="4746568"/>
            <a:ext cx="2926080" cy="1429789"/>
          </a:xfrm>
          <a:prstGeom prst="rect">
            <a:avLst/>
          </a:prstGeom>
          <a:solidFill>
            <a:srgbClr val="E60000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5" name="Graphic 24" descr="Badge 9 with solid fill">
            <a:hlinkClick r:id="" action="ppaction://noaction"/>
            <a:extLst>
              <a:ext uri="{FF2B5EF4-FFF2-40B4-BE49-F238E27FC236}">
                <a16:creationId xmlns:a16="http://schemas.microsoft.com/office/drawing/2014/main" id="{90ED2916-FA3D-3FAD-4B0D-48A252874A4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027324" y="5085572"/>
            <a:ext cx="914400" cy="9144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0E8BB3D-6B0B-D1B5-7773-756B380F251A}"/>
              </a:ext>
            </a:extLst>
          </p:cNvPr>
          <p:cNvSpPr/>
          <p:nvPr/>
        </p:nvSpPr>
        <p:spPr>
          <a:xfrm>
            <a:off x="6798282" y="2636770"/>
            <a:ext cx="3312000" cy="1872000"/>
          </a:xfrm>
          <a:prstGeom prst="rect">
            <a:avLst/>
          </a:prstGeom>
          <a:solidFill>
            <a:srgbClr val="FFCC00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DE5C443-2341-6899-B9E7-FF9FEB5E6C48}"/>
              </a:ext>
            </a:extLst>
          </p:cNvPr>
          <p:cNvSpPr/>
          <p:nvPr/>
        </p:nvSpPr>
        <p:spPr>
          <a:xfrm>
            <a:off x="7021484" y="2852902"/>
            <a:ext cx="2926080" cy="1429789"/>
          </a:xfrm>
          <a:prstGeom prst="rect">
            <a:avLst/>
          </a:prstGeom>
          <a:solidFill>
            <a:srgbClr val="FFC000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7" name="Graphic 26" descr="Badge 6 with solid fill">
            <a:hlinkClick r:id="rId7" action="ppaction://hlinksldjump"/>
            <a:extLst>
              <a:ext uri="{FF2B5EF4-FFF2-40B4-BE49-F238E27FC236}">
                <a16:creationId xmlns:a16="http://schemas.microsoft.com/office/drawing/2014/main" id="{FB690E6E-463C-BB46-1407-BE855A7793B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027324" y="3130598"/>
            <a:ext cx="914400" cy="9144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DE13E8C-BE7A-0523-AF2C-DF33D5168628}"/>
              </a:ext>
            </a:extLst>
          </p:cNvPr>
          <p:cNvSpPr/>
          <p:nvPr/>
        </p:nvSpPr>
        <p:spPr>
          <a:xfrm>
            <a:off x="3459479" y="764770"/>
            <a:ext cx="3312000" cy="1872000"/>
          </a:xfrm>
          <a:prstGeom prst="rect">
            <a:avLst/>
          </a:prstGeom>
          <a:solidFill>
            <a:srgbClr val="FFFF00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A00D607-CA7A-9E48-D81B-8CDE849D818D}"/>
              </a:ext>
            </a:extLst>
          </p:cNvPr>
          <p:cNvSpPr/>
          <p:nvPr/>
        </p:nvSpPr>
        <p:spPr>
          <a:xfrm>
            <a:off x="3650290" y="980902"/>
            <a:ext cx="2926080" cy="1429789"/>
          </a:xfrm>
          <a:prstGeom prst="rect">
            <a:avLst/>
          </a:prstGeom>
          <a:solidFill>
            <a:srgbClr val="FFFF00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9" name="Graphic 28" descr="Badge with solid fill">
            <a:hlinkClick r:id="rId10" action="ppaction://hlinksldjump"/>
            <a:extLst>
              <a:ext uri="{FF2B5EF4-FFF2-40B4-BE49-F238E27FC236}">
                <a16:creationId xmlns:a16="http://schemas.microsoft.com/office/drawing/2014/main" id="{1066593B-5D52-3A8B-D336-3B4C47AB7AA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656130" y="1243684"/>
            <a:ext cx="914400" cy="9144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951636D-DD50-FF07-CC4E-739119592385}"/>
              </a:ext>
            </a:extLst>
          </p:cNvPr>
          <p:cNvSpPr/>
          <p:nvPr/>
        </p:nvSpPr>
        <p:spPr>
          <a:xfrm>
            <a:off x="6802580" y="764770"/>
            <a:ext cx="3312000" cy="1872000"/>
          </a:xfrm>
          <a:prstGeom prst="rect">
            <a:avLst/>
          </a:prstGeom>
          <a:solidFill>
            <a:srgbClr val="92D050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3774C82-2DDF-4CFB-7F35-1F8C5AD23DCF}"/>
              </a:ext>
            </a:extLst>
          </p:cNvPr>
          <p:cNvSpPr/>
          <p:nvPr/>
        </p:nvSpPr>
        <p:spPr>
          <a:xfrm>
            <a:off x="6991242" y="980902"/>
            <a:ext cx="2926080" cy="1429789"/>
          </a:xfrm>
          <a:prstGeom prst="rect">
            <a:avLst/>
          </a:prstGeom>
          <a:solidFill>
            <a:srgbClr val="92D050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1" name="Graphic 30" descr="Badge 3 with solid fill">
            <a:hlinkClick r:id="rId13" action="ppaction://hlinksldjump"/>
            <a:extLst>
              <a:ext uri="{FF2B5EF4-FFF2-40B4-BE49-F238E27FC236}">
                <a16:creationId xmlns:a16="http://schemas.microsoft.com/office/drawing/2014/main" id="{205F8078-B981-F658-0F3A-2983690E41B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027592" y="1243684"/>
            <a:ext cx="914400" cy="9144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C036C16-22DB-4B1C-53B6-6A4AEB5656BA}"/>
              </a:ext>
            </a:extLst>
          </p:cNvPr>
          <p:cNvSpPr/>
          <p:nvPr/>
        </p:nvSpPr>
        <p:spPr>
          <a:xfrm>
            <a:off x="116378" y="764770"/>
            <a:ext cx="3312000" cy="1872000"/>
          </a:xfrm>
          <a:prstGeom prst="rect">
            <a:avLst/>
          </a:prstGeom>
          <a:solidFill>
            <a:srgbClr val="FF9933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A4F7AAB-78D6-4B6D-DD48-5F8C0898032F}"/>
              </a:ext>
            </a:extLst>
          </p:cNvPr>
          <p:cNvSpPr/>
          <p:nvPr/>
        </p:nvSpPr>
        <p:spPr>
          <a:xfrm>
            <a:off x="282633" y="980902"/>
            <a:ext cx="2926080" cy="1429789"/>
          </a:xfrm>
          <a:prstGeom prst="rect">
            <a:avLst/>
          </a:prstGeom>
          <a:solidFill>
            <a:srgbClr val="FF9933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3" name="Graphic 32" descr="Badge 1 with solid fill">
            <a:hlinkClick r:id="rId16" action="ppaction://hlinksldjump"/>
            <a:extLst>
              <a:ext uri="{FF2B5EF4-FFF2-40B4-BE49-F238E27FC236}">
                <a16:creationId xmlns:a16="http://schemas.microsoft.com/office/drawing/2014/main" id="{206C21E1-1E9E-6232-B36C-B4AB882AFC5B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288473" y="1238596"/>
            <a:ext cx="914400" cy="9144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C9CC8CF-13BF-DA6B-56A0-03D7F4DF00BA}"/>
              </a:ext>
            </a:extLst>
          </p:cNvPr>
          <p:cNvSpPr/>
          <p:nvPr/>
        </p:nvSpPr>
        <p:spPr>
          <a:xfrm>
            <a:off x="116378" y="4508770"/>
            <a:ext cx="3312000" cy="1872000"/>
          </a:xfrm>
          <a:prstGeom prst="rect">
            <a:avLst/>
          </a:prstGeom>
          <a:solidFill>
            <a:srgbClr val="99FF33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D66CE4F-25FE-E2F9-6B46-C34CB75B0D2E}"/>
              </a:ext>
            </a:extLst>
          </p:cNvPr>
          <p:cNvSpPr/>
          <p:nvPr/>
        </p:nvSpPr>
        <p:spPr>
          <a:xfrm>
            <a:off x="282633" y="4766467"/>
            <a:ext cx="2926080" cy="1429789"/>
          </a:xfrm>
          <a:prstGeom prst="rect">
            <a:avLst/>
          </a:prstGeom>
          <a:solidFill>
            <a:srgbClr val="99FF33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5" name="Graphic 34" descr="Badge 7 with solid fill">
            <a:hlinkClick r:id="" action="ppaction://noaction"/>
            <a:extLst>
              <a:ext uri="{FF2B5EF4-FFF2-40B4-BE49-F238E27FC236}">
                <a16:creationId xmlns:a16="http://schemas.microsoft.com/office/drawing/2014/main" id="{0F4E3799-E64C-7749-8585-94484C4E5AE9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1309377" y="4987570"/>
            <a:ext cx="914400" cy="9144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87EEB1B-CCC7-6854-EFCA-09F8F226F899}"/>
              </a:ext>
            </a:extLst>
          </p:cNvPr>
          <p:cNvSpPr/>
          <p:nvPr/>
        </p:nvSpPr>
        <p:spPr>
          <a:xfrm>
            <a:off x="116378" y="2636770"/>
            <a:ext cx="3312000" cy="1872000"/>
          </a:xfrm>
          <a:prstGeom prst="rect">
            <a:avLst/>
          </a:prstGeom>
          <a:solidFill>
            <a:schemeClr val="accent2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275BB3C-9829-9962-A430-2A1B027B98D5}"/>
              </a:ext>
            </a:extLst>
          </p:cNvPr>
          <p:cNvSpPr/>
          <p:nvPr/>
        </p:nvSpPr>
        <p:spPr>
          <a:xfrm>
            <a:off x="315884" y="2862849"/>
            <a:ext cx="2926080" cy="1429789"/>
          </a:xfrm>
          <a:prstGeom prst="rect">
            <a:avLst/>
          </a:prstGeom>
          <a:solidFill>
            <a:srgbClr val="6699FF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7" name="Graphic 36" descr="Badge 4 with solid fill">
            <a:hlinkClick r:id="rId21" action="ppaction://hlinksldjump"/>
            <a:extLst>
              <a:ext uri="{FF2B5EF4-FFF2-40B4-BE49-F238E27FC236}">
                <a16:creationId xmlns:a16="http://schemas.microsoft.com/office/drawing/2014/main" id="{86CC36A3-18A9-66FE-4B2F-A6896647780E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309377" y="3130598"/>
            <a:ext cx="914400" cy="9144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074B540-3767-D087-A246-95748AF2DACC}"/>
              </a:ext>
            </a:extLst>
          </p:cNvPr>
          <p:cNvSpPr/>
          <p:nvPr/>
        </p:nvSpPr>
        <p:spPr>
          <a:xfrm>
            <a:off x="3457330" y="2636770"/>
            <a:ext cx="3312000" cy="1872000"/>
          </a:xfrm>
          <a:prstGeom prst="rect">
            <a:avLst/>
          </a:prstGeom>
          <a:solidFill>
            <a:srgbClr val="FF66CC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4CB5E72-63B3-B6FF-0504-569F7250A065}"/>
              </a:ext>
            </a:extLst>
          </p:cNvPr>
          <p:cNvSpPr/>
          <p:nvPr/>
        </p:nvSpPr>
        <p:spPr>
          <a:xfrm>
            <a:off x="3667226" y="2862849"/>
            <a:ext cx="2926080" cy="1429789"/>
          </a:xfrm>
          <a:prstGeom prst="rect">
            <a:avLst/>
          </a:prstGeom>
          <a:solidFill>
            <a:srgbClr val="FF66CC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9" name="Graphic 38" descr="Badge 5 with solid fill">
            <a:hlinkClick r:id="rId24" action="ppaction://hlinksldjump"/>
            <a:extLst>
              <a:ext uri="{FF2B5EF4-FFF2-40B4-BE49-F238E27FC236}">
                <a16:creationId xmlns:a16="http://schemas.microsoft.com/office/drawing/2014/main" id="{2035008C-C92A-3A0C-BD28-3D3F83204189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4656130" y="3138742"/>
            <a:ext cx="914400" cy="914400"/>
          </a:xfrm>
          <a:prstGeom prst="rect">
            <a:avLst/>
          </a:prstGeom>
        </p:spPr>
      </p:pic>
      <p:pic>
        <p:nvPicPr>
          <p:cNvPr id="74" name="Graphic 73" descr="Close outline">
            <a:extLst>
              <a:ext uri="{FF2B5EF4-FFF2-40B4-BE49-F238E27FC236}">
                <a16:creationId xmlns:a16="http://schemas.microsoft.com/office/drawing/2014/main" id="{A24ABDD9-DB5C-E1D3-7F64-3F47614B17FB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790578" y="712425"/>
            <a:ext cx="1976691" cy="1976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974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 descr="Back with solid fill">
            <a:hlinkClick r:id="rId2" action="ppaction://hlinksldjump"/>
            <a:extLst>
              <a:ext uri="{FF2B5EF4-FFF2-40B4-BE49-F238E27FC236}">
                <a16:creationId xmlns:a16="http://schemas.microsoft.com/office/drawing/2014/main" id="{5560FEA9-DBEE-6F98-3241-C24E309DBE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576487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863641"/>
      </p:ext>
    </p:extLst>
  </p:cSld>
  <p:clrMapOvr>
    <a:masterClrMapping/>
  </p:clrMapOvr>
  <p:transition spd="slow" advClick="0">
    <p:comb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 descr="Back with solid fill">
            <a:hlinkClick r:id="rId2" action="ppaction://hlinksldjump"/>
            <a:extLst>
              <a:ext uri="{FF2B5EF4-FFF2-40B4-BE49-F238E27FC236}">
                <a16:creationId xmlns:a16="http://schemas.microsoft.com/office/drawing/2014/main" id="{FFA9770C-5F95-528E-08AD-D7AB60E9DC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576487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748753"/>
      </p:ext>
    </p:extLst>
  </p:cSld>
  <p:clrMapOvr>
    <a:masterClrMapping/>
  </p:clrMapOvr>
  <p:transition spd="slow" advClick="0">
    <p:comb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 descr="Back with solid fill">
            <a:hlinkClick r:id="rId2" action="ppaction://hlinksldjump"/>
            <a:extLst>
              <a:ext uri="{FF2B5EF4-FFF2-40B4-BE49-F238E27FC236}">
                <a16:creationId xmlns:a16="http://schemas.microsoft.com/office/drawing/2014/main" id="{42777538-6BE2-21D0-C496-73536EAA8F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576487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015289"/>
      </p:ext>
    </p:extLst>
  </p:cSld>
  <p:clrMapOvr>
    <a:masterClrMapping/>
  </p:clrMapOvr>
  <p:transition spd="slow" advClick="0">
    <p:comb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 descr="Back with solid fill">
            <a:hlinkClick r:id="rId2" action="ppaction://hlinksldjump"/>
            <a:extLst>
              <a:ext uri="{FF2B5EF4-FFF2-40B4-BE49-F238E27FC236}">
                <a16:creationId xmlns:a16="http://schemas.microsoft.com/office/drawing/2014/main" id="{573B3E15-116A-542E-6FBB-309FD6CAB4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576487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38324"/>
      </p:ext>
    </p:extLst>
  </p:cSld>
  <p:clrMapOvr>
    <a:masterClrMapping/>
  </p:clrMapOvr>
  <p:transition spd="slow" advClick="0">
    <p:comb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 descr="Back with solid fill">
            <a:hlinkClick r:id="rId2" action="ppaction://hlinksldjump"/>
            <a:extLst>
              <a:ext uri="{FF2B5EF4-FFF2-40B4-BE49-F238E27FC236}">
                <a16:creationId xmlns:a16="http://schemas.microsoft.com/office/drawing/2014/main" id="{06956853-0837-6E7B-A660-7942508AE2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576487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031158"/>
      </p:ext>
    </p:extLst>
  </p:cSld>
  <p:clrMapOvr>
    <a:masterClrMapping/>
  </p:clrMapOvr>
  <p:transition spd="slow" advClick="0">
    <p:comb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 descr="Back with solid fill">
            <a:hlinkClick r:id="rId2" action="ppaction://hlinksldjump"/>
            <a:extLst>
              <a:ext uri="{FF2B5EF4-FFF2-40B4-BE49-F238E27FC236}">
                <a16:creationId xmlns:a16="http://schemas.microsoft.com/office/drawing/2014/main" id="{D2FBE0D2-01E7-3B38-B927-F431E36DF8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576487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621564"/>
      </p:ext>
    </p:extLst>
  </p:cSld>
  <p:clrMapOvr>
    <a:masterClrMapping/>
  </p:clrMapOvr>
  <p:transition spd="slow" advClick="0">
    <p:comb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190671750"/>
</p:tagLst>
</file>

<file path=ppt/theme/theme1.xml><?xml version="1.0" encoding="utf-8"?>
<a:theme xmlns:a="http://schemas.openxmlformats.org/drawingml/2006/main" name="Office Theme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5">
            <a:lumMod val="20000"/>
            <a:lumOff val="80000"/>
          </a:schemeClr>
        </a:solidFill>
        <a:ln>
          <a:solidFill>
            <a:schemeClr val="accent5">
              <a:lumMod val="20000"/>
              <a:lumOff val="80000"/>
            </a:schemeClr>
          </a:solidFill>
        </a:ln>
      </a:spPr>
      <a:bodyPr rtlCol="0" anchor="ctr"/>
      <a:lstStyle>
        <a:defPPr algn="ctr">
          <a:defRPr dirty="0"/>
        </a:defPPr>
      </a:lstStyle>
      <a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a:style>
    </a:spDef>
  </a:objectDefaults>
  <a:extraClrSchemeLst/>
  <a:extLst>
    <a:ext uri="{05A4C25C-085E-4340-85A3-A5531E510DB2}">
      <thm15:themeFamily xmlns:thm15="http://schemas.microsoft.com/office/thememl/2012/main" name="Modern_Presentation_AS - v5" id="{D6FEF257-C6BD-4453-AA57-A59372C69A2D}" vid="{A72E7331-081C-4C3F-8305-13C3663A99F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7CBF0305ED99D4C9C3C374CB3270723" ma:contentTypeVersion="16" ma:contentTypeDescription="Create a new document." ma:contentTypeScope="" ma:versionID="1392c18f8c0ff28d69111d35ee17de8d">
  <xsd:schema xmlns:xsd="http://www.w3.org/2001/XMLSchema" xmlns:xs="http://www.w3.org/2001/XMLSchema" xmlns:p="http://schemas.microsoft.com/office/2006/metadata/properties" xmlns:ns2="9a2a3064-94d4-4e8e-8099-354cca93bd67" xmlns:ns3="5fdc8fea-7288-4625-b0da-470563b1ea06" targetNamespace="http://schemas.microsoft.com/office/2006/metadata/properties" ma:root="true" ma:fieldsID="098beec15a8c050ff712964184b71f80" ns2:_="" ns3:_="">
    <xsd:import namespace="9a2a3064-94d4-4e8e-8099-354cca93bd67"/>
    <xsd:import namespace="5fdc8fea-7288-4625-b0da-470563b1ea06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2a3064-94d4-4e8e-8099-354cca93bd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6d868509-99c4-4071-9eb4-47d7f1578d2b}" ma:internalName="TaxCatchAll" ma:showField="CatchAllData" ma:web="9a2a3064-94d4-4e8e-8099-354cca93bd6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fdc8fea-7288-4625-b0da-470563b1ea0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9086164c-47c3-4f22-8c63-00e153f621c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fdc8fea-7288-4625-b0da-470563b1ea06">
      <Terms xmlns="http://schemas.microsoft.com/office/infopath/2007/PartnerControls"/>
    </lcf76f155ced4ddcb4097134ff3c332f>
    <TaxCatchAll xmlns="9a2a3064-94d4-4e8e-8099-354cca93bd67" xsi:nil="true"/>
  </documentManagement>
</p:properties>
</file>

<file path=customXml/itemProps1.xml><?xml version="1.0" encoding="utf-8"?>
<ds:datastoreItem xmlns:ds="http://schemas.openxmlformats.org/officeDocument/2006/customXml" ds:itemID="{28FC66A0-44CF-466E-944E-3FD9F72D862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CDC1578-84C7-4CE7-A701-8C01D4FBDA3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2a3064-94d4-4e8e-8099-354cca93bd67"/>
    <ds:schemaRef ds:uri="5fdc8fea-7288-4625-b0da-470563b1ea0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3BCEAFE-9517-4599-8E26-5ADF9E209080}">
  <ds:schemaRefs>
    <ds:schemaRef ds:uri="http://purl.org/dc/elements/1.1/"/>
    <ds:schemaRef ds:uri="http://schemas.microsoft.com/office/infopath/2007/PartnerControls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5fdc8fea-7288-4625-b0da-470563b1ea06"/>
    <ds:schemaRef ds:uri="9a2a3064-94d4-4e8e-8099-354cca93bd67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Microsoft Office PowerPoint</Application>
  <PresentationFormat>Widescreen</PresentationFormat>
  <Paragraphs>1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Calibri</vt:lpstr>
      <vt:lpstr>Calibri Light</vt:lpstr>
      <vt:lpstr>Sakkal Majalla</vt:lpstr>
      <vt:lpstr>Simplified Arabic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2019-01-18T15:48:36Z</dcterms:created>
  <dcterms:modified xsi:type="dcterms:W3CDTF">2022-10-09T11:04:19Z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0x010100C7CBF0305ED99D4C9C3C374CB3270723</vt:lpwstr>
  </property>
  <property fmtid="{D5CDD505-2E9C-101B-9397-08002B2CF9AE}" pid="3" name="MSIP_Label_0b46f0c7-1e5b-43db-99eb-3257df1e5bf6_SiteId">
    <vt:lpwstr>2dcae639-d4a4-4454-82c7-592ab66fc7bd</vt:lpwstr>
  </property>
  <property fmtid="{D5CDD505-2E9C-101B-9397-08002B2CF9AE}" pid="4" name="MSIP_Label_0b46f0c7-1e5b-43db-99eb-3257df1e5bf6_ActionId">
    <vt:lpwstr>76560bd0-017e-4b07-977e-92fdd42a9a48</vt:lpwstr>
  </property>
  <property fmtid="{D5CDD505-2E9C-101B-9397-08002B2CF9AE}" pid="5" name="MSIP_Label_0b46f0c7-1e5b-43db-99eb-3257df1e5bf6_Method">
    <vt:lpwstr>Standard</vt:lpwstr>
  </property>
  <property fmtid="{D5CDD505-2E9C-101B-9397-08002B2CF9AE}" pid="6" name="MSIP_Label_0b46f0c7-1e5b-43db-99eb-3257df1e5bf6_Enabled">
    <vt:lpwstr>true</vt:lpwstr>
  </property>
  <property fmtid="{D5CDD505-2E9C-101B-9397-08002B2CF9AE}" pid="7" name="MSIP_Label_0b46f0c7-1e5b-43db-99eb-3257df1e5bf6_ContentBits">
    <vt:lpwstr>0</vt:lpwstr>
  </property>
  <property fmtid="{D5CDD505-2E9C-101B-9397-08002B2CF9AE}" pid="8" name="MSIP_Label_0b46f0c7-1e5b-43db-99eb-3257df1e5bf6_SetDate">
    <vt:lpwstr>2021-10-30T09:41:11Z</vt:lpwstr>
  </property>
  <property fmtid="{D5CDD505-2E9C-101B-9397-08002B2CF9AE}" pid="9" name="MSIP_Label_0b46f0c7-1e5b-43db-99eb-3257df1e5bf6_Name">
    <vt:lpwstr>0b46f0c7-1e5b-43db-99eb-3257df1e5bf6</vt:lpwstr>
  </property>
  <property fmtid="{D5CDD505-2E9C-101B-9397-08002B2CF9AE}" pid="10" name="MediaServiceImageTags">
    <vt:lpwstr/>
  </property>
</Properties>
</file>