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94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34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1303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22018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01148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275573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0536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3730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43994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533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9161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203195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348249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C21C8-5887-44F2-A812-EB9593A7A0DC}" type="datetimeFigureOut">
              <a:rPr lang="ar-JO" smtClean="0"/>
              <a:t>26/07/1434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6D58E-F086-4DF6-9E10-CC6D2F7B8A6D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9298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9144000" y="6093966"/>
            <a:ext cx="8229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b="1" dirty="0" smtClean="0"/>
              <a:t>الـحـيـاة مـلـيـئـة بـالـحِـجـارة فلا تـتـعـثـروا بِـهـا بـل اجمعوها وابـنـوا بِـهـا سُـلـمـاً تـصـعـدون بِـه نـحـو </a:t>
            </a:r>
            <a:r>
              <a:rPr lang="ar-JO" b="1" dirty="0" smtClean="0"/>
              <a:t>الـقِـمـة </a:t>
            </a:r>
            <a:endParaRPr lang="ar-JO" b="1" dirty="0"/>
          </a:p>
        </p:txBody>
      </p:sp>
    </p:spTree>
    <p:extLst>
      <p:ext uri="{BB962C8B-B14F-4D97-AF65-F5344CB8AC3E}">
        <p14:creationId xmlns:p14="http://schemas.microsoft.com/office/powerpoint/2010/main" val="402584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15</Words>
  <Application>Microsoft Office PowerPoint</Application>
  <PresentationFormat>عرض على الشاشة (3:4)‏</PresentationFormat>
  <Paragraphs>1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نسق Office</vt:lpstr>
      <vt:lpstr>عرض تقديمي في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hawipowerpoint@hotmail.com</dc:creator>
  <cp:lastModifiedBy>hawipowerpoint@hotmail.com</cp:lastModifiedBy>
  <cp:revision>7</cp:revision>
  <dcterms:created xsi:type="dcterms:W3CDTF">2013-06-04T16:29:53Z</dcterms:created>
  <dcterms:modified xsi:type="dcterms:W3CDTF">2013-06-04T19:47:36Z</dcterms:modified>
</cp:coreProperties>
</file>