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webextensions/webextension1.xml" ContentType="application/vnd.ms-office.webextension+xml"/>
  <Override PartName="/ppt/webextensions/webextension2.xml" ContentType="application/vnd.ms-office.webextensio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03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8E5D-2B75-4DE5-9517-B0CDE02C7FF9}" type="datetimeFigureOut">
              <a:rPr lang="ar-IQ" smtClean="0"/>
              <a:t>15/01/1441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EE137-4FE7-4B18-9345-51A3E1B0B51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321004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8E5D-2B75-4DE5-9517-B0CDE02C7FF9}" type="datetimeFigureOut">
              <a:rPr lang="ar-IQ" smtClean="0"/>
              <a:t>15/01/1441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EE137-4FE7-4B18-9345-51A3E1B0B51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742439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8E5D-2B75-4DE5-9517-B0CDE02C7FF9}" type="datetimeFigureOut">
              <a:rPr lang="ar-IQ" smtClean="0"/>
              <a:t>15/01/1441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EE137-4FE7-4B18-9345-51A3E1B0B51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749316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8E5D-2B75-4DE5-9517-B0CDE02C7FF9}" type="datetimeFigureOut">
              <a:rPr lang="ar-IQ" smtClean="0"/>
              <a:t>15/01/1441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EE137-4FE7-4B18-9345-51A3E1B0B51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696419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8E5D-2B75-4DE5-9517-B0CDE02C7FF9}" type="datetimeFigureOut">
              <a:rPr lang="ar-IQ" smtClean="0"/>
              <a:t>15/01/1441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EE137-4FE7-4B18-9345-51A3E1B0B51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0948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8E5D-2B75-4DE5-9517-B0CDE02C7FF9}" type="datetimeFigureOut">
              <a:rPr lang="ar-IQ" smtClean="0"/>
              <a:t>15/01/1441</a:t>
            </a:fld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EE137-4FE7-4B18-9345-51A3E1B0B51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143688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8E5D-2B75-4DE5-9517-B0CDE02C7FF9}" type="datetimeFigureOut">
              <a:rPr lang="ar-IQ" smtClean="0"/>
              <a:t>15/01/1441</a:t>
            </a:fld>
            <a:endParaRPr lang="ar-IQ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EE137-4FE7-4B18-9345-51A3E1B0B51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529159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8E5D-2B75-4DE5-9517-B0CDE02C7FF9}" type="datetimeFigureOut">
              <a:rPr lang="ar-IQ" smtClean="0"/>
              <a:t>15/01/1441</a:t>
            </a:fld>
            <a:endParaRPr lang="ar-IQ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EE137-4FE7-4B18-9345-51A3E1B0B51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137125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8E5D-2B75-4DE5-9517-B0CDE02C7FF9}" type="datetimeFigureOut">
              <a:rPr lang="ar-IQ" smtClean="0"/>
              <a:t>15/01/1441</a:t>
            </a:fld>
            <a:endParaRPr lang="ar-IQ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EE137-4FE7-4B18-9345-51A3E1B0B51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673122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8E5D-2B75-4DE5-9517-B0CDE02C7FF9}" type="datetimeFigureOut">
              <a:rPr lang="ar-IQ" smtClean="0"/>
              <a:t>15/01/1441</a:t>
            </a:fld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EE137-4FE7-4B18-9345-51A3E1B0B51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858091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8E5D-2B75-4DE5-9517-B0CDE02C7FF9}" type="datetimeFigureOut">
              <a:rPr lang="ar-IQ" smtClean="0"/>
              <a:t>15/01/1441</a:t>
            </a:fld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EE137-4FE7-4B18-9345-51A3E1B0B51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769801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A8E5D-2B75-4DE5-9517-B0CDE02C7FF9}" type="datetimeFigureOut">
              <a:rPr lang="ar-IQ" smtClean="0"/>
              <a:t>15/01/1441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BEE137-4FE7-4B18-9345-51A3E1B0B51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579681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microsoft.com/office/2011/relationships/webextension" Target="../webextensions/webextension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microsoft.com/office/2011/relationships/webextension" Target="../webextensions/webextension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305797" y="199033"/>
            <a:ext cx="31101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خريطة مصر</a:t>
            </a:r>
            <a:endParaRPr lang="en-US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0" y="1515291"/>
            <a:ext cx="12192000" cy="534270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we="http://schemas.microsoft.com/office/webextensions/webextension/2010/11" xmlns:pca="http://schemas.microsoft.com/office/powerpoint/2013/contentapp" Requires="we pca">
          <p:graphicFrame>
            <p:nvGraphicFramePr>
              <p:cNvPr id="3" name="Add-in 2" title="Web Viewer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93223103"/>
                  </p:ext>
                </p:extLst>
              </p:nvPr>
            </p:nvGraphicFramePr>
            <p:xfrm>
              <a:off x="0" y="1515290"/>
              <a:ext cx="12192000" cy="5342709"/>
            </p:xfrm>
            <a:graphic>
              <a:graphicData uri="http://schemas.microsoft.com/office/webextensions/webextension/2010/11">
                <we:webextensionref xmlns:we="http://schemas.microsoft.com/office/webextensions/webextension/2010/11" xmlns:r="http://schemas.openxmlformats.org/officeDocument/2006/relationships" r:id="rId2"/>
              </a:graphicData>
            </a:graphic>
          </p:graphicFrame>
        </mc:Choice>
        <mc:Fallback>
          <p:pic>
            <p:nvPicPr>
              <p:cNvPr id="3" name="Add-in 2" title="Web Viewer"/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1515290"/>
                <a:ext cx="12192000" cy="534270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we="http://schemas.microsoft.com/office/webextensions/webextension/2010/11" xmlns:pca="http://schemas.microsoft.com/office/powerpoint/2013/contentapp" Requires="we pca">
          <p:graphicFrame>
            <p:nvGraphicFramePr>
              <p:cNvPr id="4" name="Add-in 3" title="Web Viewer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00692491"/>
                  </p:ext>
                </p:extLst>
              </p:nvPr>
            </p:nvGraphicFramePr>
            <p:xfrm>
              <a:off x="1615440" y="1353637"/>
              <a:ext cx="9144000" cy="5143500"/>
            </p:xfrm>
            <a:graphic>
              <a:graphicData uri="http://schemas.microsoft.com/office/webextensions/webextension/2010/11">
                <we:webextensionref xmlns:we="http://schemas.microsoft.com/office/webextensions/webextension/2010/11" xmlns:r="http://schemas.openxmlformats.org/officeDocument/2006/relationships" r:id="rId4"/>
              </a:graphicData>
            </a:graphic>
          </p:graphicFrame>
        </mc:Choice>
        <mc:Fallback>
          <p:pic>
            <p:nvPicPr>
              <p:cNvPr id="4" name="Add-in 3" title="Web Viewer"/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615440" y="1353637"/>
                <a:ext cx="9144000" cy="51435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2172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webextension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webextensions/_rels/webextension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webextensions/webextension1.xml><?xml version="1.0" encoding="utf-8"?>
<we:webextension xmlns:we="http://schemas.microsoft.com/office/webextensions/webextension/2010/11" id="{03BCBCD8-2D77-49E0-B619-C62C74E34BC1}">
  <we:reference id="wa104295828" version="1.6.0.0" store="en-US" storeType="OMEX"/>
  <we:alternateReferences>
    <we:reference id="wa104295828" version="1.6.0.0" store="wa104295828" storeType="OMEX"/>
  </we:alternateReferences>
  <we:properties>
    <we:property name="__labs__" value="{&quot;configuration&quot;:{&quot;appVersion&quot;:{&quot;major&quot;:1,&quot;minor&quot;:0},&quot;components&quot;:[{&quot;type&quot;:&quot;Labs.Components.ActivityComponent&quot;,&quot;name&quot;:&quot;https://www.google.com/maps/embed?pb=!1m18!1m12!1m3!1d7291205.312953816!2d35.373051922157394!3d26.834899633043474!2m3!1f0!2f0!3f0!3m2!1i1024!2i768!4f13.1!3m3!1m2!1s0x14368976c35c36e9%3A0x2c45a00925c4c444!2z2YXYtdix!5e0!3m2!1sar!2sus!4v1568464192067!5m2!1sar!2sus\&quot; width=\&quot;800\&quot; height=\&quot;600\&quot; frameborder=\&quot;0\&quot; style=\&quot;border:0;\&quot; allowfullscreen=\&quot;\&quot;&gt;&lt;/iframe&gt;&quot;,&quot;values&quot;:{},&quot;data&quot;:{&quot;uri&quot;:&quot;https://www.google.com/maps/embed?pb=!1m18!1m12!1m3!1d7291205.312953816!2d35.373051922157394!3d26.834899633043474!2m3!1f0!2f0!3f0!3m2!1i1024!2i768!4f13.1!3m3!1m2!1s0x14368976c35c36e9%3A0x2c45a00925c4c444!2z2YXYtdix!5e0!3m2!1sar!2sus!4v1568464192067!5m2!1sar!2sus\&quot; width=\&quot;800\&quot; height=\&quot;600\&quot; frameborder=\&quot;0\&quot; style=\&quot;border:0;\&quot; allowfullscreen=\&quot;\&quot;&gt;&lt;/iframe&gt;&quot;},&quot;secure&quot;:false}],&quot;name&quot;:&quot;https://www.google.com/maps/embed?pb=!1m18!1m12!1m3!1d7291205.312953816!2d35.373051922157394!3d26.834899633043474!2m3!1f0!2f0!3f0!3m2!1i1024!2i768!4f13.1!3m3!1m2!1s0x14368976c35c36e9%3A0x2c45a00925c4c444!2z2YXYtdix!5e0!3m2!1sar!2sus!4v1568464192067!5m2!1sar!2sus\&quot; width=\&quot;800\&quot; height=\&quot;600\&quot; frameborder=\&quot;0\&quot; style=\&quot;border:0;\&quot; allowfullscreen=\&quot;\&quot;&gt;&lt;/iframe&gt;&quot;,&quot;timeline&quot;:null,&quot;analytics&quot;:null},&quot;hostVersion&quot;:{&quot;major&quot;:0,&quot;minor&quot;:1}}"/>
  </we:properties>
  <we:bindings/>
  <we:snapshot xmlns:r="http://schemas.openxmlformats.org/officeDocument/2006/relationships" r:embed="rId1"/>
</we:webextension>
</file>

<file path=ppt/webextensions/webextension2.xml><?xml version="1.0" encoding="utf-8"?>
<we:webextension xmlns:we="http://schemas.microsoft.com/office/webextensions/webextension/2010/11" id="{C29D51EF-3DE4-4449-94BF-2ED9E2867E50}">
  <we:reference id="wa104295828" version="1.6.0.0" store="en-US" storeType="OMEX"/>
  <we:alternateReferences>
    <we:reference id="wa104295828" version="1.6.0.0" store="wa104295828" storeType="OMEX"/>
  </we:alternateReferences>
  <we:properties>
    <we:property name="__labs__" value="{&quot;configuration&quot;:{&quot;appVersion&quot;:{&quot;major&quot;:1,&quot;minor&quot;:0},&quot;components&quot;:[{&quot;type&quot;:&quot;Labs.Components.ActivityComponent&quot;,&quot;name&quot;:&quot;www.google.com/maps/embed?pb=!1m18!1m12!1m3!1d7291205.312953816!2d35.373051922157394!3d26.834899633043474!2m3!1f0!2f0!3f0!3m2!1i1024!2i768!4f13.1!3m3!1m2!1s0x14368976c35c36e9%3A0x2c45a00925c4c444!2z2YXYtdix!5e0!3m2!1sar!2sus!4v1568464192067!5m2!1sar!2sus\&quot; width=\&quot;600\&quot; height=\&quot;450\&quot; frameborder=\&quot;0\&quot; style=\&quot;border:0;\&quot; allowfullscreen=\&quot;\&quot;&gt;&lt;/iframe&gt;&quot;,&quot;values&quot;:{},&quot;data&quot;:{&quot;uri&quot;:&quot;www.google.com/maps/embed?pb=!1m18!1m12!1m3!1d7291205.312953816!2d35.373051922157394!3d26.834899633043474!2m3!1f0!2f0!3f0!3m2!1i1024!2i768!4f13.1!3m3!1m2!1s0x14368976c35c36e9%3A0x2c45a00925c4c444!2z2YXYtdix!5e0!3m2!1sar!2sus!4v1568464192067!5m2!1sar!2sus\&quot; width=\&quot;600\&quot; height=\&quot;450\&quot; frameborder=\&quot;0\&quot; style=\&quot;border:0;\&quot; allowfullscreen=\&quot;\&quot;&gt;&lt;/iframe&gt;&quot;},&quot;secure&quot;:false}],&quot;name&quot;:&quot;www.google.com/maps/embed?pb=!1m18!1m12!1m3!1d7291205.312953816!2d35.373051922157394!3d26.834899633043474!2m3!1f0!2f0!3f0!3m2!1i1024!2i768!4f13.1!3m3!1m2!1s0x14368976c35c36e9%3A0x2c45a00925c4c444!2z2YXYtdix!5e0!3m2!1sar!2sus!4v1568464192067!5m2!1sar!2sus\&quot; width=\&quot;600\&quot; height=\&quot;450\&quot; frameborder=\&quot;0\&quot; style=\&quot;border:0;\&quot; allowfullscreen=\&quot;\&quot;&gt;&lt;/iframe&gt;&quot;,&quot;timeline&quot;:null,&quot;analytics&quot;:null},&quot;hostVersion&quot;:{&quot;major&quot;:0,&quot;minor&quot;:1}}"/>
  </we:properties>
  <we:bindings/>
  <we:snapshot xmlns:r="http://schemas.openxmlformats.org/officeDocument/2006/relationships" r:embed="rId1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2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نسق Office</vt:lpstr>
      <vt:lpstr>PowerPoint Presentation</vt:lpstr>
    </vt:vector>
  </TitlesOfParts>
  <Company>Microsoft (C)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DR.Ahmed Saker 2O14</dc:creator>
  <cp:lastModifiedBy>MrMagdy</cp:lastModifiedBy>
  <cp:revision>13</cp:revision>
  <dcterms:created xsi:type="dcterms:W3CDTF">2019-09-11T11:14:30Z</dcterms:created>
  <dcterms:modified xsi:type="dcterms:W3CDTF">2019-09-14T13:08:05Z</dcterms:modified>
</cp:coreProperties>
</file>