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4A928-A423-4767-A780-5DC5B5EE0AC9}" type="datetimeFigureOut">
              <a:rPr lang="ar-SA" smtClean="0"/>
              <a:t>04/03/1438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32D5E-8D2B-403C-AFBF-AB8DE212B0F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15402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4A928-A423-4767-A780-5DC5B5EE0AC9}" type="datetimeFigureOut">
              <a:rPr lang="ar-SA" smtClean="0"/>
              <a:t>04/03/1438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32D5E-8D2B-403C-AFBF-AB8DE212B0F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112120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4A928-A423-4767-A780-5DC5B5EE0AC9}" type="datetimeFigureOut">
              <a:rPr lang="ar-SA" smtClean="0"/>
              <a:t>04/03/1438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32D5E-8D2B-403C-AFBF-AB8DE212B0F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222043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4A928-A423-4767-A780-5DC5B5EE0AC9}" type="datetimeFigureOut">
              <a:rPr lang="ar-SA" smtClean="0"/>
              <a:t>04/03/1438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32D5E-8D2B-403C-AFBF-AB8DE212B0F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737857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4A928-A423-4767-A780-5DC5B5EE0AC9}" type="datetimeFigureOut">
              <a:rPr lang="ar-SA" smtClean="0"/>
              <a:t>04/03/1438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32D5E-8D2B-403C-AFBF-AB8DE212B0F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270826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4A928-A423-4767-A780-5DC5B5EE0AC9}" type="datetimeFigureOut">
              <a:rPr lang="ar-SA" smtClean="0"/>
              <a:t>04/03/1438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32D5E-8D2B-403C-AFBF-AB8DE212B0F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310106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4A928-A423-4767-A780-5DC5B5EE0AC9}" type="datetimeFigureOut">
              <a:rPr lang="ar-SA" smtClean="0"/>
              <a:t>04/03/1438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32D5E-8D2B-403C-AFBF-AB8DE212B0F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408697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4A928-A423-4767-A780-5DC5B5EE0AC9}" type="datetimeFigureOut">
              <a:rPr lang="ar-SA" smtClean="0"/>
              <a:t>04/03/1438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32D5E-8D2B-403C-AFBF-AB8DE212B0F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319373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4A928-A423-4767-A780-5DC5B5EE0AC9}" type="datetimeFigureOut">
              <a:rPr lang="ar-SA" smtClean="0"/>
              <a:t>04/03/1438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32D5E-8D2B-403C-AFBF-AB8DE212B0F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4588717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4A928-A423-4767-A780-5DC5B5EE0AC9}" type="datetimeFigureOut">
              <a:rPr lang="ar-SA" smtClean="0"/>
              <a:t>04/03/1438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32D5E-8D2B-403C-AFBF-AB8DE212B0F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55710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4A928-A423-4767-A780-5DC5B5EE0AC9}" type="datetimeFigureOut">
              <a:rPr lang="ar-SA" smtClean="0"/>
              <a:t>04/03/1438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532D5E-8D2B-403C-AFBF-AB8DE212B0F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82900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B4A928-A423-4767-A780-5DC5B5EE0AC9}" type="datetimeFigureOut">
              <a:rPr lang="ar-SA" smtClean="0"/>
              <a:t>04/03/1438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532D5E-8D2B-403C-AFBF-AB8DE212B0FD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71999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891728" y="0"/>
            <a:ext cx="2252345" cy="6858000"/>
          </a:xfrm>
          <a:custGeom>
            <a:avLst/>
            <a:gdLst/>
            <a:ahLst/>
            <a:cxnLst/>
            <a:rect l="l" t="t" r="r" b="b"/>
            <a:pathLst>
              <a:path w="2252345" h="6858000">
                <a:moveTo>
                  <a:pt x="2023163" y="0"/>
                </a:moveTo>
                <a:lnTo>
                  <a:pt x="0" y="6857998"/>
                </a:lnTo>
                <a:lnTo>
                  <a:pt x="2252271" y="6857998"/>
                </a:lnTo>
                <a:lnTo>
                  <a:pt x="2252271" y="8226"/>
                </a:lnTo>
                <a:lnTo>
                  <a:pt x="2023163" y="0"/>
                </a:lnTo>
                <a:close/>
              </a:path>
            </a:pathLst>
          </a:custGeom>
          <a:solidFill>
            <a:srgbClr val="90C225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207072" y="0"/>
            <a:ext cx="1937385" cy="6858000"/>
          </a:xfrm>
          <a:custGeom>
            <a:avLst/>
            <a:gdLst/>
            <a:ahLst/>
            <a:cxnLst/>
            <a:rect l="l" t="t" r="r" b="b"/>
            <a:pathLst>
              <a:path w="1937384" h="6858000">
                <a:moveTo>
                  <a:pt x="1936927" y="0"/>
                </a:moveTo>
                <a:lnTo>
                  <a:pt x="0" y="0"/>
                </a:lnTo>
                <a:lnTo>
                  <a:pt x="1200327" y="6857996"/>
                </a:lnTo>
                <a:lnTo>
                  <a:pt x="1936927" y="6857996"/>
                </a:lnTo>
                <a:lnTo>
                  <a:pt x="1936927" y="0"/>
                </a:lnTo>
                <a:close/>
              </a:path>
            </a:pathLst>
          </a:custGeom>
          <a:solidFill>
            <a:srgbClr val="90C225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638545" y="3921068"/>
            <a:ext cx="2505710" cy="2937510"/>
          </a:xfrm>
          <a:custGeom>
            <a:avLst/>
            <a:gdLst/>
            <a:ahLst/>
            <a:cxnLst/>
            <a:rect l="l" t="t" r="r" b="b"/>
            <a:pathLst>
              <a:path w="2505709" h="2937509">
                <a:moveTo>
                  <a:pt x="2505454" y="0"/>
                </a:moveTo>
                <a:lnTo>
                  <a:pt x="0" y="2936929"/>
                </a:lnTo>
                <a:lnTo>
                  <a:pt x="2505454" y="2936929"/>
                </a:lnTo>
                <a:lnTo>
                  <a:pt x="2505454" y="0"/>
                </a:lnTo>
                <a:close/>
              </a:path>
            </a:pathLst>
          </a:custGeom>
          <a:solidFill>
            <a:srgbClr val="539F20">
              <a:alpha val="7215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012871" y="0"/>
            <a:ext cx="2131695" cy="6858000"/>
          </a:xfrm>
          <a:custGeom>
            <a:avLst/>
            <a:gdLst/>
            <a:ahLst/>
            <a:cxnLst/>
            <a:rect l="l" t="t" r="r" b="b"/>
            <a:pathLst>
              <a:path w="2131695" h="6858000">
                <a:moveTo>
                  <a:pt x="2131127" y="0"/>
                </a:moveTo>
                <a:lnTo>
                  <a:pt x="0" y="0"/>
                </a:lnTo>
                <a:lnTo>
                  <a:pt x="1854140" y="6857996"/>
                </a:lnTo>
                <a:lnTo>
                  <a:pt x="2131127" y="6849802"/>
                </a:lnTo>
                <a:lnTo>
                  <a:pt x="2131127" y="0"/>
                </a:lnTo>
                <a:close/>
              </a:path>
            </a:pathLst>
          </a:custGeom>
          <a:solidFill>
            <a:srgbClr val="3E7818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295132" y="0"/>
            <a:ext cx="848994" cy="6858000"/>
          </a:xfrm>
          <a:custGeom>
            <a:avLst/>
            <a:gdLst/>
            <a:ahLst/>
            <a:cxnLst/>
            <a:rect l="l" t="t" r="r" b="b"/>
            <a:pathLst>
              <a:path w="848995" h="6858000">
                <a:moveTo>
                  <a:pt x="848867" y="0"/>
                </a:moveTo>
                <a:lnTo>
                  <a:pt x="676515" y="0"/>
                </a:lnTo>
                <a:lnTo>
                  <a:pt x="0" y="6857996"/>
                </a:lnTo>
                <a:lnTo>
                  <a:pt x="848867" y="6857996"/>
                </a:lnTo>
                <a:lnTo>
                  <a:pt x="848867" y="0"/>
                </a:lnTo>
                <a:close/>
              </a:path>
            </a:pathLst>
          </a:custGeom>
          <a:solidFill>
            <a:srgbClr val="C0E374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078449" y="0"/>
            <a:ext cx="1065530" cy="6858000"/>
          </a:xfrm>
          <a:custGeom>
            <a:avLst/>
            <a:gdLst/>
            <a:ahLst/>
            <a:cxnLst/>
            <a:rect l="l" t="t" r="r" b="b"/>
            <a:pathLst>
              <a:path w="1065529" h="6858000">
                <a:moveTo>
                  <a:pt x="1051063" y="0"/>
                </a:moveTo>
                <a:lnTo>
                  <a:pt x="0" y="0"/>
                </a:lnTo>
                <a:lnTo>
                  <a:pt x="937406" y="6857996"/>
                </a:lnTo>
                <a:lnTo>
                  <a:pt x="1065296" y="6857996"/>
                </a:lnTo>
                <a:lnTo>
                  <a:pt x="1065425" y="6705222"/>
                </a:lnTo>
                <a:lnTo>
                  <a:pt x="1065277" y="5992557"/>
                </a:lnTo>
                <a:lnTo>
                  <a:pt x="1065102" y="5839900"/>
                </a:lnTo>
                <a:lnTo>
                  <a:pt x="1064799" y="5636384"/>
                </a:lnTo>
                <a:lnTo>
                  <a:pt x="1064423" y="5432896"/>
                </a:lnTo>
                <a:lnTo>
                  <a:pt x="1063982" y="5229434"/>
                </a:lnTo>
                <a:lnTo>
                  <a:pt x="1062782" y="4771726"/>
                </a:lnTo>
                <a:lnTo>
                  <a:pt x="1060321" y="4009060"/>
                </a:lnTo>
                <a:lnTo>
                  <a:pt x="1054930" y="2483906"/>
                </a:lnTo>
                <a:lnTo>
                  <a:pt x="1053375" y="1975424"/>
                </a:lnTo>
                <a:lnTo>
                  <a:pt x="1052701" y="1721142"/>
                </a:lnTo>
                <a:lnTo>
                  <a:pt x="1052223" y="1517692"/>
                </a:lnTo>
                <a:lnTo>
                  <a:pt x="1051807" y="1314218"/>
                </a:lnTo>
                <a:lnTo>
                  <a:pt x="1051460" y="1110716"/>
                </a:lnTo>
                <a:lnTo>
                  <a:pt x="1051314" y="1008955"/>
                </a:lnTo>
                <a:lnTo>
                  <a:pt x="1051132" y="856297"/>
                </a:lnTo>
                <a:lnTo>
                  <a:pt x="1051063" y="0"/>
                </a:lnTo>
                <a:close/>
              </a:path>
            </a:pathLst>
          </a:custGeom>
          <a:solidFill>
            <a:srgbClr val="90C225">
              <a:alpha val="650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060436" y="4903643"/>
            <a:ext cx="1083945" cy="1954530"/>
          </a:xfrm>
          <a:custGeom>
            <a:avLst/>
            <a:gdLst/>
            <a:ahLst/>
            <a:cxnLst/>
            <a:rect l="l" t="t" r="r" b="b"/>
            <a:pathLst>
              <a:path w="1083945" h="1954529">
                <a:moveTo>
                  <a:pt x="1083562" y="0"/>
                </a:moveTo>
                <a:lnTo>
                  <a:pt x="0" y="1954354"/>
                </a:lnTo>
                <a:lnTo>
                  <a:pt x="1083562" y="1949316"/>
                </a:lnTo>
                <a:lnTo>
                  <a:pt x="1083562" y="0"/>
                </a:lnTo>
                <a:close/>
              </a:path>
            </a:pathLst>
          </a:custGeom>
          <a:solidFill>
            <a:srgbClr val="90C225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0"/>
            <a:ext cx="855344" cy="5629275"/>
          </a:xfrm>
          <a:custGeom>
            <a:avLst/>
            <a:gdLst/>
            <a:ahLst/>
            <a:cxnLst/>
            <a:rect l="l" t="t" r="r" b="b"/>
            <a:pathLst>
              <a:path w="855344" h="5629275">
                <a:moveTo>
                  <a:pt x="854963" y="0"/>
                </a:moveTo>
                <a:lnTo>
                  <a:pt x="0" y="0"/>
                </a:lnTo>
                <a:lnTo>
                  <a:pt x="0" y="5628971"/>
                </a:lnTo>
                <a:lnTo>
                  <a:pt x="854963" y="7747"/>
                </a:lnTo>
                <a:lnTo>
                  <a:pt x="854963" y="0"/>
                </a:lnTo>
                <a:close/>
              </a:path>
            </a:pathLst>
          </a:custGeom>
          <a:solidFill>
            <a:srgbClr val="6C911D">
              <a:alpha val="8509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71917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891728" y="0"/>
            <a:ext cx="2252345" cy="6858000"/>
          </a:xfrm>
          <a:custGeom>
            <a:avLst/>
            <a:gdLst/>
            <a:ahLst/>
            <a:cxnLst/>
            <a:rect l="l" t="t" r="r" b="b"/>
            <a:pathLst>
              <a:path w="2252345" h="6858000">
                <a:moveTo>
                  <a:pt x="2023163" y="0"/>
                </a:moveTo>
                <a:lnTo>
                  <a:pt x="0" y="6857998"/>
                </a:lnTo>
                <a:lnTo>
                  <a:pt x="2252271" y="6857998"/>
                </a:lnTo>
                <a:lnTo>
                  <a:pt x="2252271" y="8226"/>
                </a:lnTo>
                <a:lnTo>
                  <a:pt x="2023163" y="0"/>
                </a:lnTo>
                <a:close/>
              </a:path>
            </a:pathLst>
          </a:custGeom>
          <a:solidFill>
            <a:srgbClr val="90C225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207072" y="0"/>
            <a:ext cx="1937385" cy="6858000"/>
          </a:xfrm>
          <a:custGeom>
            <a:avLst/>
            <a:gdLst/>
            <a:ahLst/>
            <a:cxnLst/>
            <a:rect l="l" t="t" r="r" b="b"/>
            <a:pathLst>
              <a:path w="1937384" h="6858000">
                <a:moveTo>
                  <a:pt x="1936927" y="0"/>
                </a:moveTo>
                <a:lnTo>
                  <a:pt x="0" y="0"/>
                </a:lnTo>
                <a:lnTo>
                  <a:pt x="1200327" y="6857996"/>
                </a:lnTo>
                <a:lnTo>
                  <a:pt x="1936927" y="6857996"/>
                </a:lnTo>
                <a:lnTo>
                  <a:pt x="1936927" y="0"/>
                </a:lnTo>
                <a:close/>
              </a:path>
            </a:pathLst>
          </a:custGeom>
          <a:solidFill>
            <a:srgbClr val="90C225">
              <a:alpha val="1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638545" y="3921068"/>
            <a:ext cx="2505710" cy="2937510"/>
          </a:xfrm>
          <a:custGeom>
            <a:avLst/>
            <a:gdLst/>
            <a:ahLst/>
            <a:cxnLst/>
            <a:rect l="l" t="t" r="r" b="b"/>
            <a:pathLst>
              <a:path w="2505709" h="2937509">
                <a:moveTo>
                  <a:pt x="2505454" y="0"/>
                </a:moveTo>
                <a:lnTo>
                  <a:pt x="0" y="2936929"/>
                </a:lnTo>
                <a:lnTo>
                  <a:pt x="2505454" y="2936929"/>
                </a:lnTo>
                <a:lnTo>
                  <a:pt x="2505454" y="0"/>
                </a:lnTo>
                <a:close/>
              </a:path>
            </a:pathLst>
          </a:custGeom>
          <a:solidFill>
            <a:srgbClr val="539F20">
              <a:alpha val="7215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012871" y="0"/>
            <a:ext cx="2131695" cy="6858000"/>
          </a:xfrm>
          <a:custGeom>
            <a:avLst/>
            <a:gdLst/>
            <a:ahLst/>
            <a:cxnLst/>
            <a:rect l="l" t="t" r="r" b="b"/>
            <a:pathLst>
              <a:path w="2131695" h="6858000">
                <a:moveTo>
                  <a:pt x="2131127" y="0"/>
                </a:moveTo>
                <a:lnTo>
                  <a:pt x="0" y="0"/>
                </a:lnTo>
                <a:lnTo>
                  <a:pt x="1854140" y="6857996"/>
                </a:lnTo>
                <a:lnTo>
                  <a:pt x="2131127" y="6849802"/>
                </a:lnTo>
                <a:lnTo>
                  <a:pt x="2131127" y="0"/>
                </a:lnTo>
                <a:close/>
              </a:path>
            </a:pathLst>
          </a:custGeom>
          <a:solidFill>
            <a:srgbClr val="3E7818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295132" y="0"/>
            <a:ext cx="848994" cy="6858000"/>
          </a:xfrm>
          <a:custGeom>
            <a:avLst/>
            <a:gdLst/>
            <a:ahLst/>
            <a:cxnLst/>
            <a:rect l="l" t="t" r="r" b="b"/>
            <a:pathLst>
              <a:path w="848995" h="6858000">
                <a:moveTo>
                  <a:pt x="848867" y="0"/>
                </a:moveTo>
                <a:lnTo>
                  <a:pt x="676515" y="0"/>
                </a:lnTo>
                <a:lnTo>
                  <a:pt x="0" y="6857996"/>
                </a:lnTo>
                <a:lnTo>
                  <a:pt x="848867" y="6857996"/>
                </a:lnTo>
                <a:lnTo>
                  <a:pt x="848867" y="0"/>
                </a:lnTo>
                <a:close/>
              </a:path>
            </a:pathLst>
          </a:custGeom>
          <a:solidFill>
            <a:srgbClr val="C0E374">
              <a:alpha val="7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078449" y="0"/>
            <a:ext cx="1065530" cy="6858000"/>
          </a:xfrm>
          <a:custGeom>
            <a:avLst/>
            <a:gdLst/>
            <a:ahLst/>
            <a:cxnLst/>
            <a:rect l="l" t="t" r="r" b="b"/>
            <a:pathLst>
              <a:path w="1065529" h="6858000">
                <a:moveTo>
                  <a:pt x="1051063" y="0"/>
                </a:moveTo>
                <a:lnTo>
                  <a:pt x="0" y="0"/>
                </a:lnTo>
                <a:lnTo>
                  <a:pt x="937406" y="6857996"/>
                </a:lnTo>
                <a:lnTo>
                  <a:pt x="1065296" y="6857996"/>
                </a:lnTo>
                <a:lnTo>
                  <a:pt x="1065425" y="6705222"/>
                </a:lnTo>
                <a:lnTo>
                  <a:pt x="1065277" y="5992557"/>
                </a:lnTo>
                <a:lnTo>
                  <a:pt x="1065102" y="5839900"/>
                </a:lnTo>
                <a:lnTo>
                  <a:pt x="1064799" y="5636384"/>
                </a:lnTo>
                <a:lnTo>
                  <a:pt x="1064423" y="5432896"/>
                </a:lnTo>
                <a:lnTo>
                  <a:pt x="1063982" y="5229434"/>
                </a:lnTo>
                <a:lnTo>
                  <a:pt x="1062782" y="4771726"/>
                </a:lnTo>
                <a:lnTo>
                  <a:pt x="1060321" y="4009060"/>
                </a:lnTo>
                <a:lnTo>
                  <a:pt x="1054930" y="2483906"/>
                </a:lnTo>
                <a:lnTo>
                  <a:pt x="1053375" y="1975424"/>
                </a:lnTo>
                <a:lnTo>
                  <a:pt x="1052701" y="1721142"/>
                </a:lnTo>
                <a:lnTo>
                  <a:pt x="1052223" y="1517692"/>
                </a:lnTo>
                <a:lnTo>
                  <a:pt x="1051807" y="1314218"/>
                </a:lnTo>
                <a:lnTo>
                  <a:pt x="1051460" y="1110716"/>
                </a:lnTo>
                <a:lnTo>
                  <a:pt x="1051314" y="1008955"/>
                </a:lnTo>
                <a:lnTo>
                  <a:pt x="1051132" y="856297"/>
                </a:lnTo>
                <a:lnTo>
                  <a:pt x="1051063" y="0"/>
                </a:lnTo>
                <a:close/>
              </a:path>
            </a:pathLst>
          </a:custGeom>
          <a:solidFill>
            <a:srgbClr val="90C225">
              <a:alpha val="6509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060436" y="4903643"/>
            <a:ext cx="1083945" cy="1954530"/>
          </a:xfrm>
          <a:custGeom>
            <a:avLst/>
            <a:gdLst/>
            <a:ahLst/>
            <a:cxnLst/>
            <a:rect l="l" t="t" r="r" b="b"/>
            <a:pathLst>
              <a:path w="1083945" h="1954529">
                <a:moveTo>
                  <a:pt x="1083562" y="0"/>
                </a:moveTo>
                <a:lnTo>
                  <a:pt x="0" y="1954354"/>
                </a:lnTo>
                <a:lnTo>
                  <a:pt x="1083562" y="1949316"/>
                </a:lnTo>
                <a:lnTo>
                  <a:pt x="1083562" y="0"/>
                </a:lnTo>
                <a:close/>
              </a:path>
            </a:pathLst>
          </a:custGeom>
          <a:solidFill>
            <a:srgbClr val="90C225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0"/>
            <a:ext cx="855344" cy="5629275"/>
          </a:xfrm>
          <a:custGeom>
            <a:avLst/>
            <a:gdLst/>
            <a:ahLst/>
            <a:cxnLst/>
            <a:rect l="l" t="t" r="r" b="b"/>
            <a:pathLst>
              <a:path w="855344" h="5629275">
                <a:moveTo>
                  <a:pt x="854963" y="0"/>
                </a:moveTo>
                <a:lnTo>
                  <a:pt x="0" y="0"/>
                </a:lnTo>
                <a:lnTo>
                  <a:pt x="0" y="5628971"/>
                </a:lnTo>
                <a:lnTo>
                  <a:pt x="854963" y="7747"/>
                </a:lnTo>
                <a:lnTo>
                  <a:pt x="854963" y="0"/>
                </a:lnTo>
                <a:close/>
              </a:path>
            </a:pathLst>
          </a:custGeom>
          <a:solidFill>
            <a:srgbClr val="6C911D">
              <a:alpha val="85096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81164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عرض على الشاشة (3:4)‏</PresentationFormat>
  <Paragraphs>0</Paragraphs>
  <Slides>2</Slides>
  <Notes>0</Notes>
  <HiddenSlides>0</HiddenSlides>
  <MMClips>0</MMClips>
  <ScaleCrop>false</ScaleCrop>
  <HeadingPairs>
    <vt:vector size="4" baseType="variant">
      <vt:variant>
        <vt:lpstr>نسق</vt:lpstr>
      </vt:variant>
      <vt:variant>
        <vt:i4>1</vt:i4>
      </vt:variant>
      <vt:variant>
        <vt:lpstr>عناوين الشرائح</vt:lpstr>
      </vt:variant>
      <vt:variant>
        <vt:i4>2</vt:i4>
      </vt:variant>
    </vt:vector>
  </HeadingPairs>
  <TitlesOfParts>
    <vt:vector size="3" baseType="lpstr">
      <vt:lpstr>نسق Office</vt:lpstr>
      <vt:lpstr>عرض تقديمي في PowerPoint</vt:lpstr>
      <vt:lpstr>عرض تقديمي في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Lenovo</dc:creator>
  <cp:lastModifiedBy>Lenovo</cp:lastModifiedBy>
  <cp:revision>1</cp:revision>
  <dcterms:created xsi:type="dcterms:W3CDTF">2016-12-03T10:36:43Z</dcterms:created>
  <dcterms:modified xsi:type="dcterms:W3CDTF">2016-12-03T10:37:25Z</dcterms:modified>
</cp:coreProperties>
</file>