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9" r:id="rId3"/>
    <p:sldId id="268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70" r:id="rId12"/>
    <p:sldId id="271" r:id="rId13"/>
    <p:sldId id="273" r:id="rId14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1D38"/>
    <a:srgbClr val="FFFFCC"/>
    <a:srgbClr val="FFFFFF"/>
    <a:srgbClr val="008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676" autoAdjust="0"/>
    <p:restoredTop sz="94660"/>
  </p:normalViewPr>
  <p:slideViewPr>
    <p:cSldViewPr>
      <p:cViewPr varScale="1">
        <p:scale>
          <a:sx n="66" d="100"/>
          <a:sy n="66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14589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4558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08003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573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25833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09216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52615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57876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9590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3679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896062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FEBB1-7A83-479C-8035-16528F775E68}" type="datetimeFigureOut">
              <a:rPr lang="ar-EG" smtClean="0"/>
              <a:t>24/06/1438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8106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3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2.jp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4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3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2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FFFF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424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مستطيل 4"/>
          <p:cNvSpPr/>
          <p:nvPr/>
        </p:nvSpPr>
        <p:spPr>
          <a:xfrm>
            <a:off x="0" y="44624"/>
            <a:ext cx="9144000" cy="6858000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6660232" y="238763"/>
            <a:ext cx="2232248" cy="6336704"/>
          </a:xfrm>
          <a:prstGeom prst="round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76200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ln w="95250" cap="rnd">
                <a:solidFill>
                  <a:schemeClr val="bg1">
                    <a:lumMod val="75000"/>
                  </a:schemeClr>
                </a:solidFill>
              </a:ln>
              <a:effectLst>
                <a:glow rad="279400">
                  <a:schemeClr val="accent2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 rot="21420645">
            <a:off x="616592" y="-405634"/>
            <a:ext cx="7668852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LeftFacing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ar-EG" sz="199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CS_HIJAZ_S_U_NORMAL"/>
                <a:cs typeface="Diwani Letter" panose="02010400000000000000" pitchFamily="2" charset="-78"/>
              </a:rPr>
              <a:t>رصد</a:t>
            </a:r>
          </a:p>
        </p:txBody>
      </p:sp>
      <p:sp>
        <p:nvSpPr>
          <p:cNvPr id="8" name="مستطيل 7"/>
          <p:cNvSpPr/>
          <p:nvPr/>
        </p:nvSpPr>
        <p:spPr>
          <a:xfrm rot="21420645">
            <a:off x="295733" y="1538928"/>
            <a:ext cx="7668852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LeftFacing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ar-EG" sz="1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CS_HIJAZ_S_U_NORMAL"/>
                <a:cs typeface="Diwani Letter" panose="02010400000000000000" pitchFamily="2" charset="-78"/>
              </a:rPr>
              <a:t>درجات</a:t>
            </a:r>
            <a:endParaRPr lang="ar-SA" sz="1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MCS_HIJAZ_S_U_NORMAL"/>
              <a:cs typeface="Diwani Letter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231934" y="308051"/>
            <a:ext cx="2232248" cy="6336704"/>
          </a:xfrm>
          <a:prstGeom prst="round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76200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ln w="95250" cap="rnd">
                <a:solidFill>
                  <a:schemeClr val="bg1">
                    <a:lumMod val="75000"/>
                  </a:schemeClr>
                </a:solidFill>
              </a:ln>
              <a:effectLst>
                <a:glow rad="279400">
                  <a:schemeClr val="accent2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700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-18256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2008" y="188640"/>
            <a:ext cx="9036496" cy="1008112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83407" y="260648"/>
            <a:ext cx="3677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Old Antic Bold" pitchFamily="2" charset="-78"/>
              </a:rPr>
              <a:t>الكنترول المدرسي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Old Antic Bold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5496" y="5733256"/>
            <a:ext cx="9036496" cy="1008112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-1332656" y="1556792"/>
            <a:ext cx="2592288" cy="3960440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7620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كل بيضاوي 8"/>
          <p:cNvSpPr/>
          <p:nvPr/>
        </p:nvSpPr>
        <p:spPr>
          <a:xfrm>
            <a:off x="7812360" y="1484784"/>
            <a:ext cx="2592288" cy="3960440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7620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مجسم مشطوف الحواف 10"/>
          <p:cNvSpPr/>
          <p:nvPr/>
        </p:nvSpPr>
        <p:spPr>
          <a:xfrm>
            <a:off x="6804248" y="5877272"/>
            <a:ext cx="208823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الدور الأول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مجسم مشطوف الحواف 11"/>
          <p:cNvSpPr/>
          <p:nvPr/>
        </p:nvSpPr>
        <p:spPr>
          <a:xfrm>
            <a:off x="4572000" y="5877272"/>
            <a:ext cx="208823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الدور الثاني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مجسم مشطوف الحواف 12"/>
          <p:cNvSpPr/>
          <p:nvPr/>
        </p:nvSpPr>
        <p:spPr>
          <a:xfrm>
            <a:off x="2267744" y="5877272"/>
            <a:ext cx="208823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الملحقات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مجسم مشطوف الحواف 13"/>
          <p:cNvSpPr/>
          <p:nvPr/>
        </p:nvSpPr>
        <p:spPr>
          <a:xfrm>
            <a:off x="179512" y="5877272"/>
            <a:ext cx="172819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rgbClr val="C00000"/>
                </a:solidFill>
              </a:rPr>
              <a:t>خروج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72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3" t="7789" r="12364" b="8349"/>
          <a:stretch/>
        </p:blipFill>
        <p:spPr>
          <a:xfrm>
            <a:off x="5368604" y="3242903"/>
            <a:ext cx="2275162" cy="2246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مستطيل 2"/>
          <p:cNvSpPr/>
          <p:nvPr/>
        </p:nvSpPr>
        <p:spPr>
          <a:xfrm rot="21109338">
            <a:off x="-812060" y="1469403"/>
            <a:ext cx="9436457" cy="1107996"/>
          </a:xfrm>
          <a:prstGeom prst="rect">
            <a:avLst/>
          </a:prstGeom>
          <a:solidFill>
            <a:srgbClr val="FFFF00"/>
          </a:solidFill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  <a:effectLst>
            <a:outerShdw blurRad="50800" dist="50800" dir="5400000" algn="ctr" rotWithShape="0">
              <a:schemeClr val="accent6">
                <a:lumMod val="75000"/>
              </a:schemeClr>
            </a:outerShdw>
          </a:effectLst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anose="02010400000000000000" pitchFamily="2" charset="-78"/>
              </a:rPr>
              <a:t>الكنترول المدرسي</a:t>
            </a:r>
            <a:endParaRPr lang="ar-S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anose="02010400000000000000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 rot="21437371">
            <a:off x="1835696" y="90211"/>
            <a:ext cx="5040561" cy="120032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soft" dir="tl">
              <a:rot lat="0" lon="0" rev="0"/>
            </a:lightRig>
          </a:scene3d>
          <a:sp3d prstMaterial="dkEdge">
            <a:bevelT prst="convex"/>
          </a:sp3d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7200" b="1" spc="150" dirty="0" smtClean="0">
                <a:ln w="11430"/>
                <a:solidFill>
                  <a:srgbClr val="FFFF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اهلا بكــم في</a:t>
            </a:r>
            <a:endParaRPr lang="ar-SA" sz="7200" b="1" spc="150" dirty="0">
              <a:ln w="11430"/>
              <a:solidFill>
                <a:srgbClr val="FFFF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 rot="21360573">
            <a:off x="-803882" y="2744529"/>
            <a:ext cx="6438761" cy="83099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soft" dir="tl">
              <a:rot lat="0" lon="0" rev="0"/>
            </a:lightRig>
          </a:scene3d>
          <a:sp3d prstMaterial="dkEdge">
            <a:bevelT prst="convex"/>
          </a:sp3d>
        </p:spPr>
        <p:txBody>
          <a:bodyPr wrap="square" lIns="91440" tIns="45720" rIns="91440" bIns="4572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EG" sz="4800" b="1" dirty="0">
                <a:ln w="50800"/>
                <a:solidFill>
                  <a:srgbClr val="FFFF00"/>
                </a:solidFill>
                <a:cs typeface="PT Bold Heading" panose="02010400000000000000" pitchFamily="2" charset="-78"/>
              </a:rPr>
              <a:t>للمرحلة الابتدائية</a:t>
            </a:r>
            <a:endParaRPr lang="ar-SA" sz="4800" b="1" dirty="0">
              <a:ln w="50800"/>
              <a:solidFill>
                <a:srgbClr val="FFFF00"/>
              </a:solidFill>
              <a:cs typeface="PT Bold Heading" panose="02010400000000000000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75594" y="3890665"/>
            <a:ext cx="4363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EG" sz="54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اعداد مجدى يونس</a:t>
            </a:r>
            <a:endParaRPr lang="ar-SA" sz="54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967614" y="5027464"/>
            <a:ext cx="37796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EG" sz="5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ببورســــــعيد</a:t>
            </a:r>
            <a:endParaRPr lang="ar-SA" sz="54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نجمة مكونة من 7 نقاط 9"/>
          <p:cNvSpPr/>
          <p:nvPr/>
        </p:nvSpPr>
        <p:spPr>
          <a:xfrm>
            <a:off x="1259632" y="1601843"/>
            <a:ext cx="694518" cy="484509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نجمة مكونة من 7 نقاط 11"/>
          <p:cNvSpPr/>
          <p:nvPr/>
        </p:nvSpPr>
        <p:spPr>
          <a:xfrm>
            <a:off x="6901819" y="1844097"/>
            <a:ext cx="1190360" cy="864823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1" name="مخطط انسيابي: رابط 10"/>
          <p:cNvSpPr/>
          <p:nvPr/>
        </p:nvSpPr>
        <p:spPr>
          <a:xfrm>
            <a:off x="7308304" y="2158360"/>
            <a:ext cx="335462" cy="33453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4" name="مخطط انسيابي: رابط 13"/>
          <p:cNvSpPr/>
          <p:nvPr/>
        </p:nvSpPr>
        <p:spPr>
          <a:xfrm>
            <a:off x="1523949" y="1772816"/>
            <a:ext cx="167731" cy="17930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6" name="Picture 2" descr="C:\Users\MAGDI\Desktop\صور\زهبى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28300"/>
            <a:ext cx="10081119" cy="741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1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1495990" y="318718"/>
            <a:ext cx="6152019" cy="1107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Broken" panose="02010400000000000000" pitchFamily="2" charset="-78"/>
              </a:rPr>
              <a:t>الكنترول المدرسي</a:t>
            </a:r>
            <a:endParaRPr lang="ar-SA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Bold Broken" panose="02010400000000000000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79512" y="1844824"/>
            <a:ext cx="8856984" cy="936104"/>
          </a:xfrm>
          <a:prstGeom prst="roundRect">
            <a:avLst/>
          </a:prstGeom>
          <a:gradFill>
            <a:gsLst>
              <a:gs pos="10000">
                <a:srgbClr val="D6B19C"/>
              </a:gs>
              <a:gs pos="36000">
                <a:srgbClr val="D49E6C"/>
              </a:gs>
              <a:gs pos="78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مجسم مشطوف الحواف 9"/>
          <p:cNvSpPr/>
          <p:nvPr/>
        </p:nvSpPr>
        <p:spPr>
          <a:xfrm rot="438885">
            <a:off x="6497319" y="6024391"/>
            <a:ext cx="2250339" cy="576064"/>
          </a:xfrm>
          <a:prstGeom prst="bevel">
            <a:avLst/>
          </a:prstGeom>
          <a:effectLst>
            <a:glow rad="101600">
              <a:srgbClr val="FF0000">
                <a:alpha val="60000"/>
              </a:srgb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000" b="1" i="1" dirty="0" smtClean="0">
                <a:solidFill>
                  <a:srgbClr val="371D38"/>
                </a:solidFill>
                <a:cs typeface="PT Bold Heading" panose="02010400000000000000" pitchFamily="2" charset="-78"/>
              </a:rPr>
              <a:t>الرئيسية</a:t>
            </a:r>
            <a:endParaRPr lang="ar-EG" sz="1600" b="1" i="1" dirty="0">
              <a:solidFill>
                <a:srgbClr val="371D38"/>
              </a:solidFill>
              <a:cs typeface="PT Bold Heading" panose="02010400000000000000" pitchFamily="2" charset="-78"/>
            </a:endParaRPr>
          </a:p>
        </p:txBody>
      </p:sp>
      <p:sp>
        <p:nvSpPr>
          <p:cNvPr id="11" name="مجسم مشطوف الحواف 10"/>
          <p:cNvSpPr/>
          <p:nvPr/>
        </p:nvSpPr>
        <p:spPr>
          <a:xfrm rot="21158041">
            <a:off x="576371" y="6009568"/>
            <a:ext cx="2034557" cy="576064"/>
          </a:xfrm>
          <a:prstGeom prst="bevel">
            <a:avLst/>
          </a:prstGeom>
          <a:effectLst>
            <a:glow rad="101600">
              <a:srgbClr val="FF0000">
                <a:alpha val="60000"/>
              </a:srgb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000" b="1" i="1" dirty="0">
                <a:solidFill>
                  <a:srgbClr val="371D38"/>
                </a:solidFill>
                <a:cs typeface="PT Bold Heading" panose="02010400000000000000" pitchFamily="2" charset="-78"/>
              </a:rPr>
              <a:t>الاضافية</a:t>
            </a:r>
          </a:p>
        </p:txBody>
      </p:sp>
      <p:sp>
        <p:nvSpPr>
          <p:cNvPr id="12" name="مجسم مشطوف الحواف 11"/>
          <p:cNvSpPr/>
          <p:nvPr/>
        </p:nvSpPr>
        <p:spPr>
          <a:xfrm>
            <a:off x="3347863" y="6021288"/>
            <a:ext cx="2448272" cy="576064"/>
          </a:xfrm>
          <a:prstGeom prst="bevel">
            <a:avLst/>
          </a:prstGeom>
          <a:ln w="76200"/>
          <a:effectLst>
            <a:glow rad="228600">
              <a:schemeClr val="accent2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7200" b="1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خروج</a:t>
            </a:r>
            <a:endParaRPr lang="ar-EG" sz="3600" b="1" i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FFFF0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17939" y="4827984"/>
            <a:ext cx="8856984" cy="936104"/>
          </a:xfrm>
          <a:prstGeom prst="roundRect">
            <a:avLst/>
          </a:prstGeom>
          <a:gradFill>
            <a:gsLst>
              <a:gs pos="10000">
                <a:srgbClr val="D6B19C"/>
              </a:gs>
              <a:gs pos="36000">
                <a:srgbClr val="D49E6C"/>
              </a:gs>
              <a:gs pos="78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3076325"/>
            <a:ext cx="2556284" cy="609685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124157"/>
            <a:ext cx="2304256" cy="609685"/>
          </a:xfrm>
          <a:prstGeom prst="rect">
            <a:avLst/>
          </a:prstGeom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005614"/>
            <a:ext cx="2304256" cy="609685"/>
          </a:xfrm>
          <a:prstGeom prst="rect">
            <a:avLst/>
          </a:prstGeom>
        </p:spPr>
      </p:pic>
      <p:pic>
        <p:nvPicPr>
          <p:cNvPr id="17" name="صورة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758" y="4115459"/>
            <a:ext cx="2548530" cy="609685"/>
          </a:xfrm>
          <a:prstGeom prst="rect">
            <a:avLst/>
          </a:prstGeom>
        </p:spPr>
      </p:pic>
      <p:pic>
        <p:nvPicPr>
          <p:cNvPr id="19" name="صورة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284984"/>
            <a:ext cx="2016224" cy="1055945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2" y="3315457"/>
            <a:ext cx="1959270" cy="1025472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1" name="صورة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969368"/>
            <a:ext cx="2016224" cy="739552"/>
          </a:xfrm>
          <a:prstGeom prst="rect">
            <a:avLst/>
          </a:prstGeom>
        </p:spPr>
      </p:pic>
      <p:pic>
        <p:nvPicPr>
          <p:cNvPr id="22" name="صورة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69368"/>
            <a:ext cx="2105080" cy="739552"/>
          </a:xfrm>
          <a:prstGeom prst="rect">
            <a:avLst/>
          </a:prstGeom>
        </p:spPr>
      </p:pic>
      <p:pic>
        <p:nvPicPr>
          <p:cNvPr id="23" name="صورة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461" y="1977234"/>
            <a:ext cx="2148563" cy="734864"/>
          </a:xfrm>
          <a:prstGeom prst="rect">
            <a:avLst/>
          </a:prstGeom>
        </p:spPr>
      </p:pic>
      <p:pic>
        <p:nvPicPr>
          <p:cNvPr id="24" name="صورة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77234"/>
            <a:ext cx="2304256" cy="734447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942154"/>
            <a:ext cx="2016224" cy="707763"/>
          </a:xfrm>
          <a:prstGeom prst="rect">
            <a:avLst/>
          </a:prstGeom>
        </p:spPr>
      </p:pic>
      <p:pic>
        <p:nvPicPr>
          <p:cNvPr id="26" name="صورة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452" y="4984192"/>
            <a:ext cx="2016224" cy="677056"/>
          </a:xfrm>
          <a:prstGeom prst="rect">
            <a:avLst/>
          </a:prstGeom>
        </p:spPr>
      </p:pic>
      <p:pic>
        <p:nvPicPr>
          <p:cNvPr id="27" name="صورة 2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984192"/>
            <a:ext cx="2420692" cy="665725"/>
          </a:xfrm>
          <a:prstGeom prst="rect">
            <a:avLst/>
          </a:prstGeom>
        </p:spPr>
      </p:pic>
      <p:pic>
        <p:nvPicPr>
          <p:cNvPr id="28" name="صورة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84192"/>
            <a:ext cx="2163621" cy="62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54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rgbClr val="FFF200"/>
              </a:gs>
              <a:gs pos="30000">
                <a:srgbClr val="FF7A00"/>
              </a:gs>
              <a:gs pos="41000">
                <a:srgbClr val="FF0300"/>
              </a:gs>
              <a:gs pos="77000">
                <a:schemeClr val="accent2">
                  <a:lumMod val="18000"/>
                  <a:alpha val="99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6903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-31846" y="0"/>
            <a:ext cx="9144000" cy="6858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0750"/>
                      </a14:imgEffect>
                      <a14:imgEffect>
                        <a14:saturation sat="255000"/>
                      </a14:imgEffect>
                      <a14:imgEffect>
                        <a14:brightnessContrast bright="5000" contrast="-54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rgbClr val="FFF200"/>
              </a:gs>
              <a:gs pos="30000">
                <a:srgbClr val="FF7A00"/>
              </a:gs>
              <a:gs pos="41000">
                <a:srgbClr val="FF0300"/>
              </a:gs>
              <a:gs pos="77000">
                <a:schemeClr val="accent2">
                  <a:lumMod val="18000"/>
                  <a:alpha val="99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826" y="3288586"/>
            <a:ext cx="4201112" cy="716478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933859"/>
            <a:ext cx="4082189" cy="799397"/>
          </a:xfrm>
          <a:prstGeom prst="rect">
            <a:avLst/>
          </a:prstGeom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23279"/>
            <a:ext cx="3960440" cy="761705"/>
          </a:xfrm>
          <a:prstGeom prst="rect">
            <a:avLst/>
          </a:prstGeom>
        </p:spPr>
      </p:pic>
      <p:pic>
        <p:nvPicPr>
          <p:cNvPr id="17" name="صورة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98791"/>
            <a:ext cx="3960439" cy="763060"/>
          </a:xfrm>
          <a:prstGeom prst="rect">
            <a:avLst/>
          </a:prstGeom>
        </p:spPr>
      </p:pic>
      <p:pic>
        <p:nvPicPr>
          <p:cNvPr id="18" name="صورة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826" y="4090291"/>
            <a:ext cx="4159395" cy="771559"/>
          </a:xfrm>
          <a:prstGeom prst="rect">
            <a:avLst/>
          </a:prstGeom>
        </p:spPr>
      </p:pic>
      <p:pic>
        <p:nvPicPr>
          <p:cNvPr id="19" name="صورة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37858"/>
            <a:ext cx="3978441" cy="723390"/>
          </a:xfrm>
          <a:prstGeom prst="rect">
            <a:avLst/>
          </a:prstGeom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7133"/>
            <a:ext cx="3960439" cy="691151"/>
          </a:xfrm>
          <a:prstGeom prst="rect">
            <a:avLst/>
          </a:prstGeom>
        </p:spPr>
      </p:pic>
      <p:pic>
        <p:nvPicPr>
          <p:cNvPr id="22" name="صورة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826" y="2523280"/>
            <a:ext cx="4171534" cy="761704"/>
          </a:xfrm>
          <a:prstGeom prst="rect">
            <a:avLst/>
          </a:prstGeom>
        </p:spPr>
      </p:pic>
      <p:pic>
        <p:nvPicPr>
          <p:cNvPr id="23" name="صورة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4" y="1700808"/>
            <a:ext cx="8684655" cy="822471"/>
          </a:xfrm>
          <a:prstGeom prst="rect">
            <a:avLst/>
          </a:prstGeom>
        </p:spPr>
      </p:pic>
      <p:pic>
        <p:nvPicPr>
          <p:cNvPr id="24" name="صورة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826" y="5877272"/>
            <a:ext cx="1877406" cy="764704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877273"/>
            <a:ext cx="1923940" cy="764704"/>
          </a:xfrm>
          <a:prstGeom prst="rect">
            <a:avLst/>
          </a:prstGeom>
        </p:spPr>
      </p:pic>
      <p:pic>
        <p:nvPicPr>
          <p:cNvPr id="28" name="صورة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877272"/>
            <a:ext cx="2232247" cy="764703"/>
          </a:xfrm>
          <a:prstGeom prst="rect">
            <a:avLst/>
          </a:prstGeom>
        </p:spPr>
      </p:pic>
      <p:pic>
        <p:nvPicPr>
          <p:cNvPr id="29" name="صورة 2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4" y="5877273"/>
            <a:ext cx="2563976" cy="76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rgbClr val="FFF200"/>
              </a:gs>
              <a:gs pos="30000">
                <a:srgbClr val="FF7A00"/>
              </a:gs>
              <a:gs pos="41000">
                <a:srgbClr val="FF0300"/>
              </a:gs>
              <a:gs pos="77000">
                <a:schemeClr val="accent2">
                  <a:lumMod val="18000"/>
                  <a:alpha val="99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FFFF00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FFFF00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5744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  <a:effectLst>
            <a:outerShdw blurRad="50800" dist="50800" dir="5400000" algn="ctr" rotWithShape="0">
              <a:schemeClr val="accent6">
                <a:lumMod val="75000"/>
              </a:schemeClr>
            </a:outerShdw>
          </a:effectLst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Stars" panose="02010400000000000000" pitchFamily="2" charset="-78"/>
              </a:rPr>
              <a:t>الكنترول المدرسي</a:t>
            </a:r>
            <a:endParaRPr lang="ar-SA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Bold Stars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130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جسم مشطوف الحواف 1"/>
          <p:cNvSpPr/>
          <p:nvPr/>
        </p:nvSpPr>
        <p:spPr>
          <a:xfrm>
            <a:off x="6134337" y="404664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تقويم 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مجسم مشطوف الحواف 2"/>
          <p:cNvSpPr/>
          <p:nvPr/>
        </p:nvSpPr>
        <p:spPr>
          <a:xfrm>
            <a:off x="6120680" y="1484784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تحريري 1</a:t>
            </a:r>
            <a:endParaRPr lang="ar-EG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جسم مشطوف الحواف 5"/>
          <p:cNvSpPr/>
          <p:nvPr/>
        </p:nvSpPr>
        <p:spPr>
          <a:xfrm>
            <a:off x="6134337" y="3723579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منـــــــاداة1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مجسم مشطوف الحواف 6"/>
          <p:cNvSpPr/>
          <p:nvPr/>
        </p:nvSpPr>
        <p:spPr>
          <a:xfrm>
            <a:off x="6134337" y="2492896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عملي 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مجسم مشطوف الحواف 7"/>
          <p:cNvSpPr/>
          <p:nvPr/>
        </p:nvSpPr>
        <p:spPr>
          <a:xfrm>
            <a:off x="251520" y="374576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تقويم 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مجسم مشطوف الحواف 9"/>
          <p:cNvSpPr/>
          <p:nvPr/>
        </p:nvSpPr>
        <p:spPr>
          <a:xfrm>
            <a:off x="6144209" y="4869160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شهـــادات1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مجسم مشطوف الحواف 10"/>
          <p:cNvSpPr/>
          <p:nvPr/>
        </p:nvSpPr>
        <p:spPr>
          <a:xfrm>
            <a:off x="251520" y="1635313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تحريري 2</a:t>
            </a:r>
            <a:endParaRPr lang="ar-EG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مجسم مشطوف الحواف 11"/>
          <p:cNvSpPr/>
          <p:nvPr/>
        </p:nvSpPr>
        <p:spPr>
          <a:xfrm>
            <a:off x="265177" y="3874108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منـــــــاداة2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مجسم مشطوف الحواف 12"/>
          <p:cNvSpPr/>
          <p:nvPr/>
        </p:nvSpPr>
        <p:spPr>
          <a:xfrm>
            <a:off x="265177" y="2643425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عملي 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مجسم مشطوف الحواف 13"/>
          <p:cNvSpPr/>
          <p:nvPr/>
        </p:nvSpPr>
        <p:spPr>
          <a:xfrm>
            <a:off x="275049" y="5019689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شهـــادات2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61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جسم مشطوف الحواف 1"/>
          <p:cNvSpPr/>
          <p:nvPr/>
        </p:nvSpPr>
        <p:spPr>
          <a:xfrm>
            <a:off x="6754293" y="40466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لغة عربية1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مجسم مشطوف الحواف 2"/>
          <p:cNvSpPr/>
          <p:nvPr/>
        </p:nvSpPr>
        <p:spPr>
          <a:xfrm>
            <a:off x="6754293" y="1556792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لغة اجنبية1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مجسم مشطوف الحواف 3"/>
          <p:cNvSpPr/>
          <p:nvPr/>
        </p:nvSpPr>
        <p:spPr>
          <a:xfrm>
            <a:off x="6754293" y="2636912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دراسات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مجسم مشطوف الحواف 4"/>
          <p:cNvSpPr/>
          <p:nvPr/>
        </p:nvSpPr>
        <p:spPr>
          <a:xfrm>
            <a:off x="6769101" y="3717032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علوم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جسم مشطوف الحواف 5"/>
          <p:cNvSpPr/>
          <p:nvPr/>
        </p:nvSpPr>
        <p:spPr>
          <a:xfrm>
            <a:off x="6769101" y="472514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نشاط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مجسم مشطوف الحواف 6"/>
          <p:cNvSpPr/>
          <p:nvPr/>
        </p:nvSpPr>
        <p:spPr>
          <a:xfrm>
            <a:off x="6769101" y="580526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رياضيات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مجسم مشطوف الحواف 7"/>
          <p:cNvSpPr/>
          <p:nvPr/>
        </p:nvSpPr>
        <p:spPr>
          <a:xfrm>
            <a:off x="4355976" y="460366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دين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مجسم مشطوف الحواف 8"/>
          <p:cNvSpPr/>
          <p:nvPr/>
        </p:nvSpPr>
        <p:spPr>
          <a:xfrm>
            <a:off x="971600" y="55706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لغة عربية2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مستطيل 4"/>
          <p:cNvSpPr/>
          <p:nvPr/>
        </p:nvSpPr>
        <p:spPr>
          <a:xfrm>
            <a:off x="-34370" y="-6378"/>
            <a:ext cx="9144000" cy="6858000"/>
          </a:xfrm>
          <a:prstGeom prst="rect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11" name="مجموعة 10"/>
          <p:cNvGrpSpPr/>
          <p:nvPr/>
        </p:nvGrpSpPr>
        <p:grpSpPr>
          <a:xfrm>
            <a:off x="251520" y="-7926"/>
            <a:ext cx="8603322" cy="6718516"/>
            <a:chOff x="251520" y="-7926"/>
            <a:chExt cx="8603322" cy="6718516"/>
          </a:xfrm>
        </p:grpSpPr>
        <p:sp>
          <p:nvSpPr>
            <p:cNvPr id="10" name="مستطيل 9"/>
            <p:cNvSpPr/>
            <p:nvPr/>
          </p:nvSpPr>
          <p:spPr>
            <a:xfrm rot="20957289">
              <a:off x="323528" y="-7926"/>
              <a:ext cx="7668852" cy="26468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perspectiveContrastingLeftFacing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pPr algn="ctr"/>
              <a:r>
                <a:rPr lang="ar-EG" sz="16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Matura MT Script Capitals" panose="03020802060602070202" pitchFamily="66" charset="0"/>
                  <a:cs typeface="PT Simple Bold Ruled" panose="02010400000000000000" pitchFamily="2" charset="-78"/>
                </a:rPr>
                <a:t>كنترول</a:t>
              </a:r>
              <a:endParaRPr lang="ar-SA" sz="1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tura MT Script Capitals" panose="03020802060602070202" pitchFamily="66" charset="0"/>
                <a:cs typeface="PT Simple Bold Ruled" panose="02010400000000000000" pitchFamily="2" charset="-78"/>
              </a:endParaRPr>
            </a:p>
          </p:txBody>
        </p:sp>
        <p:sp>
          <p:nvSpPr>
            <p:cNvPr id="4" name="مجسم مشطوف الحواف 3"/>
            <p:cNvSpPr/>
            <p:nvPr/>
          </p:nvSpPr>
          <p:spPr>
            <a:xfrm>
              <a:off x="7020272" y="188640"/>
              <a:ext cx="1834570" cy="6408712"/>
            </a:xfrm>
            <a:prstGeom prst="bevel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9" name="مجسم مشطوف الحواف 8"/>
            <p:cNvSpPr/>
            <p:nvPr/>
          </p:nvSpPr>
          <p:spPr>
            <a:xfrm flipH="1">
              <a:off x="251520" y="218266"/>
              <a:ext cx="1801169" cy="6408712"/>
            </a:xfrm>
            <a:prstGeom prst="bevel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8" name="مربع نص 7"/>
            <p:cNvSpPr txBox="1"/>
            <p:nvPr/>
          </p:nvSpPr>
          <p:spPr>
            <a:xfrm>
              <a:off x="2915816" y="6372036"/>
              <a:ext cx="2376264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EG" sz="1600" dirty="0" smtClean="0"/>
                <a:t>تصمبم مجدى يونس</a:t>
              </a:r>
              <a:endParaRPr lang="ar-EG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35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grpSp>
        <p:nvGrpSpPr>
          <p:cNvPr id="4" name="مجموعة 3"/>
          <p:cNvGrpSpPr/>
          <p:nvPr/>
        </p:nvGrpSpPr>
        <p:grpSpPr>
          <a:xfrm>
            <a:off x="0" y="44624"/>
            <a:ext cx="9144000" cy="6858000"/>
            <a:chOff x="0" y="44624"/>
            <a:chExt cx="9144000" cy="6858000"/>
          </a:xfrm>
        </p:grpSpPr>
        <p:sp>
          <p:nvSpPr>
            <p:cNvPr id="5" name="مستطيل 4"/>
            <p:cNvSpPr/>
            <p:nvPr/>
          </p:nvSpPr>
          <p:spPr>
            <a:xfrm>
              <a:off x="0" y="44624"/>
              <a:ext cx="9144000" cy="6858000"/>
            </a:xfrm>
            <a:prstGeom prst="rect">
              <a:avLst/>
            </a:prstGeom>
            <a:solidFill>
              <a:srgbClr val="00B050"/>
            </a:solidFill>
            <a:ln w="76200">
              <a:solidFill>
                <a:schemeClr val="tx2">
                  <a:lumMod val="75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" name="مستطيل 10"/>
            <p:cNvSpPr/>
            <p:nvPr/>
          </p:nvSpPr>
          <p:spPr>
            <a:xfrm rot="20957289">
              <a:off x="323528" y="384489"/>
              <a:ext cx="7668852" cy="18620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perspectiveContrastingLeftFacing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pPr algn="ctr"/>
              <a:r>
                <a:rPr lang="ar-EG" sz="115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Matura MT Script Capitals" panose="03020802060602070202" pitchFamily="66" charset="0"/>
                  <a:cs typeface="PT Simple Bold Ruled" panose="02010400000000000000" pitchFamily="2" charset="-78"/>
                </a:rPr>
                <a:t>اختار المرحلة</a:t>
              </a:r>
              <a:endParaRPr lang="ar-SA" sz="1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tura MT Script Capitals" panose="03020802060602070202" pitchFamily="66" charset="0"/>
                <a:cs typeface="PT Simple Bold Ruled" panose="0201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145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416</Words>
  <Application>Microsoft Office PowerPoint</Application>
  <PresentationFormat>عرض على الشاشة (3:4)‏</PresentationFormat>
  <Paragraphs>199</Paragraphs>
  <Slides>13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MAGDI</dc:creator>
  <cp:lastModifiedBy>MAGDI</cp:lastModifiedBy>
  <cp:revision>56</cp:revision>
  <dcterms:created xsi:type="dcterms:W3CDTF">2017-03-04T04:18:40Z</dcterms:created>
  <dcterms:modified xsi:type="dcterms:W3CDTF">2017-03-22T18:04:49Z</dcterms:modified>
</cp:coreProperties>
</file>