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56" r:id="rId2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3" d="100"/>
          <a:sy n="63" d="100"/>
        </p:scale>
        <p:origin x="-15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رابط مستقيم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عنوان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عنوان فرعي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16" name="عنصر نائب للتاريخ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2" name="عنصر نائب للتذييل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15" name="عنصر نائب لرقم الشريحة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عنوان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27" name="عنصر نائب للمحتوى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5" name="عنصر نائب للتاريخ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19" name="عنصر نائب للتذييل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ar-SA"/>
          </a:p>
        </p:txBody>
      </p:sp>
      <p:sp>
        <p:nvSpPr>
          <p:cNvPr id="16" name="عنصر نائب لرقم الشريحة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رابط مستقيم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19" name="عنصر نائب للتاريخ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11" name="عنصر نائب للتذييل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16" name="عنصر نائب لرقم الشريحة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  <p:sp>
        <p:nvSpPr>
          <p:cNvPr id="8" name="عنوان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عنوان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4" name="عنصر نائب للمحتوى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3" name="عنصر نائب للمحتوى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1" name="عنصر نائب للتاريخ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10" name="عنصر نائب للتذييل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1" name="عنصر نائب لرقم الشريحة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عنوان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3" name="عنصر نائب للنص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25" name="عنصر نائب للنص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8" name="عنصر نائب للمحتوى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0" name="عنصر نائب للتاريخ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  <p:sp>
        <p:nvSpPr>
          <p:cNvPr id="11" name="رابط مستقيم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عنوان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2" name="عنصر نائب للتاريخ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21" name="عنصر نائب للتذييل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24" name="عنصر نائب للتذييل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رابط مستقيم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عنوان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26" name="عنصر نائب للنص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14" name="عنصر نائب للمحتوى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5" name="عنصر نائب للتاريخ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29" name="عنصر نائب للتذييل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عنصر نائب للصورة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ar-SA" smtClean="0"/>
              <a:t>انقر فوق الأيقونة لإضافة صورة</a:t>
            </a:r>
            <a:endParaRPr kumimoji="0" lang="en-US" dirty="0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1" name="عنصر نائب لرقم الشريحة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  <p:sp>
        <p:nvSpPr>
          <p:cNvPr id="17" name="عنوان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26" name="عنصر نائب للنص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رابط مستقيم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عنصر نائب للنص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1" name="عنصر نائب للتاريخ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B8ABB09-4A1D-463E-8065-109CC2B7EFAA}" type="datetimeFigureOut">
              <a:rPr lang="ar-SA" smtClean="0"/>
              <a:t>05/06/1440</a:t>
            </a:fld>
            <a:endParaRPr lang="ar-SA"/>
          </a:p>
        </p:txBody>
      </p:sp>
      <p:sp>
        <p:nvSpPr>
          <p:cNvPr id="28" name="عنصر نائب للتذييل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  <p:sp>
        <p:nvSpPr>
          <p:cNvPr id="10" name="عنصر نائب للعنوان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رابط مستقيم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رابط مستقيم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29" name="CommandButton1" r:id="rId2" imgW="1943280" imgH="790560"/>
        </mc:Choice>
        <mc:Fallback>
          <p:control name="CommandButton1" r:id="rId2" imgW="1943280" imgH="7905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300788" y="3500438"/>
                  <a:ext cx="1943100" cy="7921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0055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رحلة">
  <a:themeElements>
    <a:clrScheme name="رحلة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رحلة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رحلة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</TotalTime>
  <Words>0</Words>
  <Application>Microsoft Office PowerPoint</Application>
  <PresentationFormat>عرض على الشاشة (3:4)‏</PresentationFormat>
  <Paragraphs>0</Paragraphs>
  <Slides>1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2" baseType="lpstr">
      <vt:lpstr>رحلة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mes-hom</dc:creator>
  <cp:lastModifiedBy>mes-hom</cp:lastModifiedBy>
  <cp:revision>8</cp:revision>
  <dcterms:created xsi:type="dcterms:W3CDTF">2019-02-10T20:43:45Z</dcterms:created>
  <dcterms:modified xsi:type="dcterms:W3CDTF">2019-02-10T20:50:24Z</dcterms:modified>
</cp:coreProperties>
</file>