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ar-BH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99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ar-B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200696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221016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333905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297468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83911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206373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415801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344617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B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76731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287880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B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85838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B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B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A15D0-880B-477E-9F20-E260C518E8BE}" type="datetimeFigureOut">
              <a:rPr lang="ar-BH" smtClean="0"/>
              <a:t>20/11/1439</a:t>
            </a:fld>
            <a:endParaRPr lang="ar-B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B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8AF2B-08D0-4D10-974F-472F102DC0EC}" type="slidenum">
              <a:rPr lang="ar-BH" smtClean="0"/>
              <a:t>‹#›</a:t>
            </a:fld>
            <a:endParaRPr lang="ar-BH"/>
          </a:p>
        </p:txBody>
      </p:sp>
    </p:spTree>
    <p:extLst>
      <p:ext uri="{BB962C8B-B14F-4D97-AF65-F5344CB8AC3E}">
        <p14:creationId xmlns:p14="http://schemas.microsoft.com/office/powerpoint/2010/main" val="13663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BH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ckground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BH" smtClean="0"/>
              <a:t> </a:t>
            </a:r>
            <a:endParaRPr lang="ar-BH"/>
          </a:p>
        </p:txBody>
      </p:sp>
      <p:sp>
        <p:nvSpPr>
          <p:cNvPr id="4" name="BtnStart">
            <a:hlinkClick r:id="" action="ppaction://macro?name=start"/>
          </p:cNvPr>
          <p:cNvSpPr/>
          <p:nvPr/>
        </p:nvSpPr>
        <p:spPr>
          <a:xfrm>
            <a:off x="0" y="2852936"/>
            <a:ext cx="9144000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1500" dirty="0" smtClean="0"/>
              <a:t>Start</a:t>
            </a:r>
            <a:endParaRPr lang="ar-BH" dirty="0"/>
          </a:p>
        </p:txBody>
      </p:sp>
    </p:spTree>
    <p:extLst>
      <p:ext uri="{BB962C8B-B14F-4D97-AF65-F5344CB8AC3E}">
        <p14:creationId xmlns:p14="http://schemas.microsoft.com/office/powerpoint/2010/main" val="73801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ckground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BH" smtClean="0"/>
              <a:t> </a:t>
            </a:r>
            <a:endParaRPr lang="ar-BH"/>
          </a:p>
        </p:txBody>
      </p:sp>
      <p:sp>
        <p:nvSpPr>
          <p:cNvPr id="2" name="Card_A_1">
            <a:hlinkClick r:id="" action="ppaction://macro?name=Card_A"/>
          </p:cNvPr>
          <p:cNvSpPr/>
          <p:nvPr/>
        </p:nvSpPr>
        <p:spPr>
          <a:xfrm>
            <a:off x="755576" y="620688"/>
            <a:ext cx="1440160" cy="1656184"/>
          </a:xfrm>
          <a:prstGeom prst="roundRect">
            <a:avLst/>
          </a:prstGeom>
          <a:solidFill>
            <a:srgbClr val="7E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mtClean="0"/>
              <a:t>A</a:t>
            </a:r>
            <a:endParaRPr lang="ar-BH" dirty="0"/>
          </a:p>
        </p:txBody>
      </p:sp>
      <p:sp>
        <p:nvSpPr>
          <p:cNvPr id="6" name="Card_a_2">
            <a:hlinkClick r:id="" action="ppaction://macro?name=Card_a_lo"/>
          </p:cNvPr>
          <p:cNvSpPr/>
          <p:nvPr/>
        </p:nvSpPr>
        <p:spPr>
          <a:xfrm>
            <a:off x="2483768" y="620688"/>
            <a:ext cx="1440160" cy="1656184"/>
          </a:xfrm>
          <a:prstGeom prst="roundRect">
            <a:avLst/>
          </a:prstGeom>
          <a:solidFill>
            <a:srgbClr val="7E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mtClean="0"/>
              <a:t>a</a:t>
            </a:r>
            <a:endParaRPr lang="ar-BH" dirty="0"/>
          </a:p>
        </p:txBody>
      </p:sp>
      <p:sp>
        <p:nvSpPr>
          <p:cNvPr id="3" name="LblScore"/>
          <p:cNvSpPr/>
          <p:nvPr/>
        </p:nvSpPr>
        <p:spPr>
          <a:xfrm>
            <a:off x="6876256" y="116632"/>
            <a:ext cx="226774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mtClean="0"/>
              <a:t>Score </a:t>
            </a:r>
            <a:endParaRPr lang="ar-BH" dirty="0"/>
          </a:p>
        </p:txBody>
      </p:sp>
      <p:sp>
        <p:nvSpPr>
          <p:cNvPr id="7" name="ShpScore"/>
          <p:cNvSpPr/>
          <p:nvPr/>
        </p:nvSpPr>
        <p:spPr>
          <a:xfrm>
            <a:off x="6876256" y="620688"/>
            <a:ext cx="226774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mtClean="0"/>
              <a:t>2</a:t>
            </a:r>
            <a:endParaRPr lang="ar-BH" dirty="0"/>
          </a:p>
        </p:txBody>
      </p:sp>
      <p:sp>
        <p:nvSpPr>
          <p:cNvPr id="8" name="Selected"/>
          <p:cNvSpPr/>
          <p:nvPr/>
        </p:nvSpPr>
        <p:spPr>
          <a:xfrm>
            <a:off x="0" y="6353944"/>
            <a:ext cx="9120336" cy="504056"/>
          </a:xfrm>
          <a:prstGeom prst="rect">
            <a:avLst/>
          </a:prstGeom>
          <a:solidFill>
            <a:srgbClr val="09FF0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mtClean="0"/>
              <a:t>Good Job</a:t>
            </a:r>
            <a:endParaRPr lang="ar-BH" dirty="0"/>
          </a:p>
        </p:txBody>
      </p:sp>
      <p:sp>
        <p:nvSpPr>
          <p:cNvPr id="9" name="Card_B_1">
            <a:hlinkClick r:id="" action="ppaction://macro?name=Card_B"/>
          </p:cNvPr>
          <p:cNvSpPr/>
          <p:nvPr/>
        </p:nvSpPr>
        <p:spPr>
          <a:xfrm>
            <a:off x="755576" y="2420888"/>
            <a:ext cx="1440160" cy="1656184"/>
          </a:xfrm>
          <a:prstGeom prst="roundRect">
            <a:avLst/>
          </a:prstGeom>
          <a:solidFill>
            <a:srgbClr val="7E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mtClean="0"/>
              <a:t>B</a:t>
            </a:r>
            <a:endParaRPr lang="ar-BH" dirty="0"/>
          </a:p>
        </p:txBody>
      </p:sp>
      <p:sp>
        <p:nvSpPr>
          <p:cNvPr id="10" name="Card_b_2">
            <a:hlinkClick r:id="" action="ppaction://macro?name=Card_b_lo"/>
          </p:cNvPr>
          <p:cNvSpPr/>
          <p:nvPr/>
        </p:nvSpPr>
        <p:spPr>
          <a:xfrm>
            <a:off x="2483768" y="2420888"/>
            <a:ext cx="1440160" cy="1656184"/>
          </a:xfrm>
          <a:prstGeom prst="roundRect">
            <a:avLst/>
          </a:prstGeom>
          <a:solidFill>
            <a:srgbClr val="7E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mtClean="0"/>
              <a:t>b</a:t>
            </a:r>
            <a:endParaRPr lang="ar-BH" dirty="0"/>
          </a:p>
        </p:txBody>
      </p:sp>
    </p:spTree>
    <p:extLst>
      <p:ext uri="{BB962C8B-B14F-4D97-AF65-F5344CB8AC3E}">
        <p14:creationId xmlns:p14="http://schemas.microsoft.com/office/powerpoint/2010/main" val="45294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2102</TotalTime>
  <Words>11</Words>
  <Application>Microsoft Office PowerPoint</Application>
  <PresentationFormat>On-screen Show (4:3)</PresentationFormat>
  <Paragraphs>10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GHADEER</dc:creator>
  <cp:lastModifiedBy>GHADEER</cp:lastModifiedBy>
  <cp:revision>18</cp:revision>
  <dcterms:created xsi:type="dcterms:W3CDTF">2018-07-31T08:07:54Z</dcterms:created>
  <dcterms:modified xsi:type="dcterms:W3CDTF">2018-08-01T19:12:36Z</dcterms:modified>
</cp:coreProperties>
</file>