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7" r:id="rId2"/>
    <p:sldId id="256" r:id="rId3"/>
    <p:sldId id="257" r:id="rId4"/>
    <p:sldId id="265" r:id="rId5"/>
    <p:sldId id="266" r:id="rId6"/>
  </p:sldIdLst>
  <p:sldSz cx="12192000" cy="6858000"/>
  <p:notesSz cx="6858000" cy="9144000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38" userDrawn="1">
          <p15:clr>
            <a:srgbClr val="A4A3A4"/>
          </p15:clr>
        </p15:guide>
        <p15:guide id="3" pos="1141" userDrawn="1">
          <p15:clr>
            <a:srgbClr val="A4A3A4"/>
          </p15:clr>
        </p15:guide>
        <p15:guide id="4" pos="1844" userDrawn="1">
          <p15:clr>
            <a:srgbClr val="A4A3A4"/>
          </p15:clr>
        </p15:guide>
        <p15:guide id="5" pos="2479" userDrawn="1">
          <p15:clr>
            <a:srgbClr val="A4A3A4"/>
          </p15:clr>
        </p15:guide>
        <p15:guide id="6" pos="3160" userDrawn="1">
          <p15:clr>
            <a:srgbClr val="A4A3A4"/>
          </p15:clr>
        </p15:guide>
        <p15:guide id="7" pos="3840" userDrawn="1">
          <p15:clr>
            <a:srgbClr val="A4A3A4"/>
          </p15:clr>
        </p15:guide>
        <p15:guide id="8" pos="4520" userDrawn="1">
          <p15:clr>
            <a:srgbClr val="A4A3A4"/>
          </p15:clr>
        </p15:guide>
        <p15:guide id="9" pos="5223" userDrawn="1">
          <p15:clr>
            <a:srgbClr val="A4A3A4"/>
          </p15:clr>
        </p15:guide>
        <p15:guide id="10" pos="5881" userDrawn="1">
          <p15:clr>
            <a:srgbClr val="A4A3A4"/>
          </p15:clr>
        </p15:guide>
        <p15:guide id="11" pos="6652" userDrawn="1">
          <p15:clr>
            <a:srgbClr val="A4A3A4"/>
          </p15:clr>
        </p15:guide>
        <p15:guide id="12" pos="72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699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501" autoAdjust="0"/>
  </p:normalViewPr>
  <p:slideViewPr>
    <p:cSldViewPr snapToGrid="0">
      <p:cViewPr varScale="1">
        <p:scale>
          <a:sx n="64" d="100"/>
          <a:sy n="64" d="100"/>
        </p:scale>
        <p:origin x="876" y="66"/>
      </p:cViewPr>
      <p:guideLst>
        <p:guide orient="horz" pos="2160"/>
        <p:guide pos="438"/>
        <p:guide pos="1141"/>
        <p:guide pos="1844"/>
        <p:guide pos="2479"/>
        <p:guide pos="3160"/>
        <p:guide pos="3840"/>
        <p:guide pos="4520"/>
        <p:guide pos="5223"/>
        <p:guide pos="5881"/>
        <p:guide pos="6652"/>
        <p:guide pos="72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47F0B-7FCE-49D9-B870-925C15FF31C6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08CEB7-FFAB-492C-B832-CD685D2FC05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723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8CEB7-FFAB-492C-B832-CD685D2FC05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70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8CEB7-FFAB-492C-B832-CD685D2FC0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72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8CEB7-FFAB-492C-B832-CD685D2FC05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352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8CEB7-FFAB-492C-B832-CD685D2FC05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569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FCD43-C9D1-4283-938F-0299501388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EB0710-D8EB-4337-8C14-36F24AB5E3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2319B4-BF5E-42F9-8FF5-E4BF3DF5A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505C41-CC1D-4A38-A1F9-C41196031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67E04E-4FDA-46F7-9670-BF5D0E0F7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9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9920CB-B9F6-4823-90A0-9EA1196CD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1043C5-91A6-42DF-99CC-1C5A65428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9D1B94-F86F-4E23-8ED6-43DDAA420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57A65F-229C-4937-8F61-4979FE82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796694-227E-43AD-85A3-C12FF5144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92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B0684-972F-4E83-8400-1E7DFD1E0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4573B8-57CB-4CD1-8295-6FBE9B3BB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519BCC-D3DD-42EC-AC25-CE57D1795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BD5ADA-18B7-42BE-8AC9-9215C985C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A7942C-D3E7-40AA-AB3E-D4C91BF62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75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3BD7F6-E1A1-4C20-BCCF-FCF6FD84B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A8406C-C11E-4DAF-841B-16E845F349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1DDD7C6-E964-4377-BB4D-CBE86A4317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3C2A65-7F33-43DD-BFE2-DFBFD6816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AA90CE-3FA6-43C8-921D-020041EF0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F96738-51FF-42C8-8E9E-98DD7B31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00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5A674B-F8F4-4BEF-B617-89B40E812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F163D3-9537-4773-A1ED-FFA080C36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4C61BA5-2F12-431E-BEEF-5AC7F75B7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9FC92FC-F79A-4824-878A-BEEAF65E0E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8BDCD92-4E3F-41F9-896F-82CE05658C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C0A5F5D-AE3D-4654-B399-66AC593DE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6D76C54-E149-4B45-B832-B5275948F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412F0EB-F3AB-4CE0-9DA3-C734294FF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67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5C553D-5D57-4EA2-8427-DE742F399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F7D95C-ABAB-4FF8-8383-FA2CB41CB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159135-FE62-45FD-8B45-038BA62A5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6A708D3-405E-4D26-94AE-3EEB4C577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3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4292F0D-9B53-44C3-9E54-FD031F4C3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529131-01F9-4578-B00B-AE8FD83B7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AD3628-9A51-4BC4-9A12-CD1B4E34C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69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36109-56BD-4F07-8C33-5D70D2C74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79C069-E853-4066-905C-EA6850A79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8D0FE0C-4857-46EE-A8F2-892855CD09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FCC9F72-C5C7-472E-B8A3-2E43D24B0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4345D1-8D29-425E-A3CC-6DEA168F1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B8E6FA-3201-4D64-B587-9A8C042FB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6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C09ED-9274-490A-A709-B6204AADA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554FD4-8D23-4ACD-A36D-20020F4EE2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F08D73-059B-4827-B8DA-D872E6271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4CE670-0D5F-41B7-9237-73B3359B8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BE1F9B-7C4B-4B12-B8E2-1E24CD35B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E33DFF-2691-4971-801E-7DBF1FF4F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12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91B63F-0712-49B5-B098-8F8C0689B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F5F32E-0FE1-4875-B160-3D23A7FFA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147333-09F3-4C6C-B3E2-48445CD4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8441F6-34BA-4673-9FF2-3A0B4D4F4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6F91F9-8177-473F-B1FE-84837AA28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82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39F1CA9-FDD8-49E3-A426-4D7E569390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627A06-2C56-4A99-A926-34AAF084EA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150001-60F1-44C8-95A4-2C94783D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73C813-B845-4868-90AC-76F564FEB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16130E-34EE-40CF-83C9-69995B0A4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02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C215043-D928-4E85-90FE-367E05968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0D2818-3F4B-4712-9C5F-922E9843D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671D2B-7C78-4DB3-8F16-420FE4013B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7A50B-4857-4B16-835B-DD75E7F6F16A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0DFB10-1691-4AC2-8BD9-267237D121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171CBA-E214-459C-9EBF-0BF99E6001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9B3D2-C66B-47FB-B8C9-3158B6A494A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48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control" Target="../activeX/activeX1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5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9BD08DC-F438-41E9-AFE4-CFD18B720BBE}"/>
              </a:ext>
            </a:extLst>
          </p:cNvPr>
          <p:cNvSpPr txBox="1"/>
          <p:nvPr/>
        </p:nvSpPr>
        <p:spPr>
          <a:xfrm>
            <a:off x="7334250" y="628650"/>
            <a:ext cx="4629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MA" sz="4800" b="1" dirty="0"/>
              <a:t>قم بإدخال اسمك هنا:</a:t>
            </a:r>
            <a:endParaRPr lang="en-US" sz="48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BName" r:id="rId1" imgW="5172120" imgH="828720"/>
        </mc:Choice>
        <mc:Fallback>
          <p:control name="TBName" r:id="rId1" imgW="5172120" imgH="828720">
            <p:pic>
              <p:nvPicPr>
                <p:cNvPr id="5" name="TBName">
                  <a:extLst>
                    <a:ext uri="{FF2B5EF4-FFF2-40B4-BE49-F238E27FC236}">
                      <a16:creationId xmlns:a16="http://schemas.microsoft.com/office/drawing/2014/main" id="{A17F239B-6183-4442-BA85-617DA4F51AC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286000" y="800100"/>
                  <a:ext cx="5172075" cy="83026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ommandButton1" r:id="rId2" imgW="4286160" imgH="828720"/>
        </mc:Choice>
        <mc:Fallback>
          <p:control name="CommandButton1" r:id="rId2" imgW="4286160" imgH="828720">
            <p:pic>
              <p:nvPicPr>
                <p:cNvPr id="7" name="CommandButton1">
                  <a:extLst>
                    <a:ext uri="{FF2B5EF4-FFF2-40B4-BE49-F238E27FC236}">
                      <a16:creationId xmlns:a16="http://schemas.microsoft.com/office/drawing/2014/main" id="{211BD5D9-F2AE-4381-8ED8-5767269F02F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800600" y="4533900"/>
                  <a:ext cx="4286250" cy="83026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81619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سؤال">
            <a:extLst>
              <a:ext uri="{FF2B5EF4-FFF2-40B4-BE49-F238E27FC236}">
                <a16:creationId xmlns:a16="http://schemas.microsoft.com/office/drawing/2014/main" id="{450E6406-499A-4D5F-982A-507C4F9335F1}"/>
              </a:ext>
            </a:extLst>
          </p:cNvPr>
          <p:cNvSpPr/>
          <p:nvPr/>
        </p:nvSpPr>
        <p:spPr>
          <a:xfrm>
            <a:off x="3448661" y="205642"/>
            <a:ext cx="5294678" cy="148239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3600" b="1" dirty="0"/>
              <a:t>سؤال1</a:t>
            </a:r>
            <a:endParaRPr lang="en-US" sz="3600" b="1" dirty="0"/>
          </a:p>
        </p:txBody>
      </p:sp>
      <p:sp>
        <p:nvSpPr>
          <p:cNvPr id="75" name="صحيح">
            <a:hlinkClick r:id="" action="ppaction://hlinkshowjump?jump=nextslide">
              <a:snd r:embed="rId5" name="صوت القفز.wav"/>
            </a:hlinkClick>
            <a:extLst>
              <a:ext uri="{FF2B5EF4-FFF2-40B4-BE49-F238E27FC236}">
                <a16:creationId xmlns:a16="http://schemas.microsoft.com/office/drawing/2014/main" id="{EB32B614-4FDE-44A6-89C7-24D5E0157820}"/>
              </a:ext>
            </a:extLst>
          </p:cNvPr>
          <p:cNvSpPr/>
          <p:nvPr/>
        </p:nvSpPr>
        <p:spPr>
          <a:xfrm>
            <a:off x="3431760" y="3368926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صحيح</a:t>
            </a:r>
            <a:endParaRPr lang="en-US" sz="2400" b="1" dirty="0"/>
          </a:p>
        </p:txBody>
      </p:sp>
      <p:sp>
        <p:nvSpPr>
          <p:cNvPr id="76" name="خطأ 1">
            <a:extLst>
              <a:ext uri="{FF2B5EF4-FFF2-40B4-BE49-F238E27FC236}">
                <a16:creationId xmlns:a16="http://schemas.microsoft.com/office/drawing/2014/main" id="{C2A85C90-73AD-4460-84A8-E0BA98AD4368}"/>
              </a:ext>
            </a:extLst>
          </p:cNvPr>
          <p:cNvSpPr/>
          <p:nvPr/>
        </p:nvSpPr>
        <p:spPr>
          <a:xfrm>
            <a:off x="3448661" y="1819143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خطأ</a:t>
            </a:r>
            <a:endParaRPr lang="en-US" sz="2400" b="1" dirty="0"/>
          </a:p>
        </p:txBody>
      </p:sp>
      <p:sp>
        <p:nvSpPr>
          <p:cNvPr id="77" name="خطأ 2">
            <a:extLst>
              <a:ext uri="{FF2B5EF4-FFF2-40B4-BE49-F238E27FC236}">
                <a16:creationId xmlns:a16="http://schemas.microsoft.com/office/drawing/2014/main" id="{5215311C-809B-4523-98FB-5E21B660D49A}"/>
              </a:ext>
            </a:extLst>
          </p:cNvPr>
          <p:cNvSpPr/>
          <p:nvPr/>
        </p:nvSpPr>
        <p:spPr>
          <a:xfrm>
            <a:off x="3412054" y="2598071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خطأ</a:t>
            </a:r>
            <a:endParaRPr lang="en-US" sz="2400" b="1" dirty="0"/>
          </a:p>
        </p:txBody>
      </p:sp>
      <p:sp>
        <p:nvSpPr>
          <p:cNvPr id="81" name="نافذة الخطأ">
            <a:extLst>
              <a:ext uri="{FF2B5EF4-FFF2-40B4-BE49-F238E27FC236}">
                <a16:creationId xmlns:a16="http://schemas.microsoft.com/office/drawing/2014/main" id="{84DBFB23-B263-480C-B34C-D28A54F71669}"/>
              </a:ext>
            </a:extLst>
          </p:cNvPr>
          <p:cNvSpPr/>
          <p:nvPr/>
        </p:nvSpPr>
        <p:spPr>
          <a:xfrm>
            <a:off x="3874983" y="4320238"/>
            <a:ext cx="3159280" cy="179838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>
                <a:solidFill>
                  <a:srgbClr val="FF0000"/>
                </a:solidFill>
              </a:rPr>
              <a:t>لقد أخطأت، حاول مرة أخرى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52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مرحبا.WAV"/>
          </p:stSnd>
        </p:sndAc>
      </p:transition>
    </mc:Choice>
    <mc:Fallback xmlns="">
      <p:transition spd="slow" advClick="0">
        <p:sndAc>
          <p:stSnd>
            <p:snd r:embed="rId25" name="مرحبا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صوت الخطأ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صوت الخطأ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7" presetClass="exit" presetSubtype="0" fill="hold" grpId="3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81" grpId="0" animBg="1"/>
      <p:bldP spid="81" grpId="1" animBg="1"/>
      <p:bldP spid="81" grpId="2" animBg="1"/>
      <p:bldP spid="81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سؤال">
            <a:extLst>
              <a:ext uri="{FF2B5EF4-FFF2-40B4-BE49-F238E27FC236}">
                <a16:creationId xmlns:a16="http://schemas.microsoft.com/office/drawing/2014/main" id="{450E6406-499A-4D5F-982A-507C4F9335F1}"/>
              </a:ext>
            </a:extLst>
          </p:cNvPr>
          <p:cNvSpPr/>
          <p:nvPr/>
        </p:nvSpPr>
        <p:spPr>
          <a:xfrm>
            <a:off x="3422083" y="202570"/>
            <a:ext cx="5294678" cy="148239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/>
          </a:p>
        </p:txBody>
      </p:sp>
      <p:sp>
        <p:nvSpPr>
          <p:cNvPr id="75" name="صحيح">
            <a:hlinkClick r:id="" action="ppaction://hlinkshowjump?jump=nextslide">
              <a:snd r:embed="rId4" name="صوت القفز.wav"/>
            </a:hlinkClick>
            <a:extLst>
              <a:ext uri="{FF2B5EF4-FFF2-40B4-BE49-F238E27FC236}">
                <a16:creationId xmlns:a16="http://schemas.microsoft.com/office/drawing/2014/main" id="{EB32B614-4FDE-44A6-89C7-24D5E0157820}"/>
              </a:ext>
            </a:extLst>
          </p:cNvPr>
          <p:cNvSpPr/>
          <p:nvPr/>
        </p:nvSpPr>
        <p:spPr>
          <a:xfrm>
            <a:off x="3422083" y="2524463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صحيح</a:t>
            </a:r>
            <a:endParaRPr lang="en-US" sz="2400" b="1" dirty="0"/>
          </a:p>
        </p:txBody>
      </p:sp>
      <p:sp>
        <p:nvSpPr>
          <p:cNvPr id="76" name="خطأ 1">
            <a:extLst>
              <a:ext uri="{FF2B5EF4-FFF2-40B4-BE49-F238E27FC236}">
                <a16:creationId xmlns:a16="http://schemas.microsoft.com/office/drawing/2014/main" id="{C2A85C90-73AD-4460-84A8-E0BA98AD4368}"/>
              </a:ext>
            </a:extLst>
          </p:cNvPr>
          <p:cNvSpPr/>
          <p:nvPr/>
        </p:nvSpPr>
        <p:spPr>
          <a:xfrm>
            <a:off x="3404369" y="1768665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خطأ</a:t>
            </a:r>
            <a:endParaRPr lang="en-US" sz="2400" b="1" dirty="0"/>
          </a:p>
        </p:txBody>
      </p:sp>
      <p:sp>
        <p:nvSpPr>
          <p:cNvPr id="77" name="خطأ 2">
            <a:extLst>
              <a:ext uri="{FF2B5EF4-FFF2-40B4-BE49-F238E27FC236}">
                <a16:creationId xmlns:a16="http://schemas.microsoft.com/office/drawing/2014/main" id="{5215311C-809B-4523-98FB-5E21B660D49A}"/>
              </a:ext>
            </a:extLst>
          </p:cNvPr>
          <p:cNvSpPr/>
          <p:nvPr/>
        </p:nvSpPr>
        <p:spPr>
          <a:xfrm>
            <a:off x="3386655" y="3307626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خطأ</a:t>
            </a:r>
            <a:endParaRPr lang="en-US" sz="2400" b="1" dirty="0"/>
          </a:p>
        </p:txBody>
      </p:sp>
      <p:sp>
        <p:nvSpPr>
          <p:cNvPr id="81" name="نافذة الخطأ">
            <a:extLst>
              <a:ext uri="{FF2B5EF4-FFF2-40B4-BE49-F238E27FC236}">
                <a16:creationId xmlns:a16="http://schemas.microsoft.com/office/drawing/2014/main" id="{84DBFB23-B263-480C-B34C-D28A54F71669}"/>
              </a:ext>
            </a:extLst>
          </p:cNvPr>
          <p:cNvSpPr/>
          <p:nvPr/>
        </p:nvSpPr>
        <p:spPr>
          <a:xfrm>
            <a:off x="4454354" y="1962865"/>
            <a:ext cx="3159280" cy="179838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>
                <a:solidFill>
                  <a:srgbClr val="FF0000"/>
                </a:solidFill>
              </a:rPr>
              <a:t>لقد أخطأت، حاول مرة أخرى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33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صوت الخطأ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صوت الخطأ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7" presetClass="exit" presetSubtype="0" fill="hold" grpId="3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81" grpId="0" animBg="1"/>
      <p:bldP spid="81" grpId="1" animBg="1"/>
      <p:bldP spid="81" grpId="2" animBg="1"/>
      <p:bldP spid="81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سؤال">
            <a:extLst>
              <a:ext uri="{FF2B5EF4-FFF2-40B4-BE49-F238E27FC236}">
                <a16:creationId xmlns:a16="http://schemas.microsoft.com/office/drawing/2014/main" id="{450E6406-499A-4D5F-982A-507C4F9335F1}"/>
              </a:ext>
            </a:extLst>
          </p:cNvPr>
          <p:cNvSpPr/>
          <p:nvPr/>
        </p:nvSpPr>
        <p:spPr>
          <a:xfrm>
            <a:off x="3422083" y="202570"/>
            <a:ext cx="5294678" cy="148239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3600" b="1" dirty="0"/>
              <a:t>سؤال</a:t>
            </a:r>
            <a:endParaRPr lang="en-US" sz="3600" b="1" dirty="0"/>
          </a:p>
        </p:txBody>
      </p:sp>
      <p:sp>
        <p:nvSpPr>
          <p:cNvPr id="75" name="صحيح">
            <a:hlinkClick r:id="" action="ppaction://hlinkshowjump?jump=nextslide">
              <a:snd r:embed="rId4" name="صوت القفز.wav"/>
            </a:hlinkClick>
            <a:extLst>
              <a:ext uri="{FF2B5EF4-FFF2-40B4-BE49-F238E27FC236}">
                <a16:creationId xmlns:a16="http://schemas.microsoft.com/office/drawing/2014/main" id="{EB32B614-4FDE-44A6-89C7-24D5E0157820}"/>
              </a:ext>
            </a:extLst>
          </p:cNvPr>
          <p:cNvSpPr/>
          <p:nvPr/>
        </p:nvSpPr>
        <p:spPr>
          <a:xfrm>
            <a:off x="3378130" y="3383331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صحيح</a:t>
            </a:r>
            <a:endParaRPr lang="en-US" sz="2400" b="1" dirty="0"/>
          </a:p>
        </p:txBody>
      </p:sp>
      <p:sp>
        <p:nvSpPr>
          <p:cNvPr id="76" name="خطأ 1">
            <a:extLst>
              <a:ext uri="{FF2B5EF4-FFF2-40B4-BE49-F238E27FC236}">
                <a16:creationId xmlns:a16="http://schemas.microsoft.com/office/drawing/2014/main" id="{C2A85C90-73AD-4460-84A8-E0BA98AD4368}"/>
              </a:ext>
            </a:extLst>
          </p:cNvPr>
          <p:cNvSpPr/>
          <p:nvPr/>
        </p:nvSpPr>
        <p:spPr>
          <a:xfrm>
            <a:off x="3443122" y="1801613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خطأ</a:t>
            </a:r>
            <a:endParaRPr lang="en-US" sz="2400" b="1" dirty="0"/>
          </a:p>
        </p:txBody>
      </p:sp>
      <p:sp>
        <p:nvSpPr>
          <p:cNvPr id="77" name="خطأ 2">
            <a:extLst>
              <a:ext uri="{FF2B5EF4-FFF2-40B4-BE49-F238E27FC236}">
                <a16:creationId xmlns:a16="http://schemas.microsoft.com/office/drawing/2014/main" id="{5215311C-809B-4523-98FB-5E21B660D49A}"/>
              </a:ext>
            </a:extLst>
          </p:cNvPr>
          <p:cNvSpPr/>
          <p:nvPr/>
        </p:nvSpPr>
        <p:spPr>
          <a:xfrm>
            <a:off x="3406515" y="2558440"/>
            <a:ext cx="5294678" cy="64782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/>
              <a:t>خطأ</a:t>
            </a:r>
            <a:endParaRPr lang="en-US" sz="2400" b="1" dirty="0"/>
          </a:p>
        </p:txBody>
      </p:sp>
      <p:sp>
        <p:nvSpPr>
          <p:cNvPr id="81" name="نافذة الخطأ">
            <a:extLst>
              <a:ext uri="{FF2B5EF4-FFF2-40B4-BE49-F238E27FC236}">
                <a16:creationId xmlns:a16="http://schemas.microsoft.com/office/drawing/2014/main" id="{84DBFB23-B263-480C-B34C-D28A54F71669}"/>
              </a:ext>
            </a:extLst>
          </p:cNvPr>
          <p:cNvSpPr/>
          <p:nvPr/>
        </p:nvSpPr>
        <p:spPr>
          <a:xfrm>
            <a:off x="4510821" y="2057058"/>
            <a:ext cx="3159280" cy="179838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MA" sz="2400" b="1" dirty="0">
                <a:solidFill>
                  <a:srgbClr val="FF0000"/>
                </a:solidFill>
              </a:rPr>
              <a:t>لقد أخطأت، حاول مرة أخرى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grpSp>
        <p:nvGrpSpPr>
          <p:cNvPr id="6" name="Groupe 5">
            <a:extLst>
              <a:ext uri="{FF2B5EF4-FFF2-40B4-BE49-F238E27FC236}">
                <a16:creationId xmlns:a16="http://schemas.microsoft.com/office/drawing/2014/main" id="{BDFB711E-DE5E-469E-B392-9E2432CC35CA}"/>
              </a:ext>
            </a:extLst>
          </p:cNvPr>
          <p:cNvGrpSpPr/>
          <p:nvPr/>
        </p:nvGrpSpPr>
        <p:grpSpPr>
          <a:xfrm>
            <a:off x="3935912" y="2057058"/>
            <a:ext cx="4309097" cy="1798383"/>
            <a:chOff x="3184367" y="4857047"/>
            <a:chExt cx="4309097" cy="1798383"/>
          </a:xfrm>
        </p:grpSpPr>
        <p:sp>
          <p:nvSpPr>
            <p:cNvPr id="53" name="مبروك">
              <a:extLst>
                <a:ext uri="{FF2B5EF4-FFF2-40B4-BE49-F238E27FC236}">
                  <a16:creationId xmlns:a16="http://schemas.microsoft.com/office/drawing/2014/main" id="{1522807C-D7A5-461E-9994-58C88EA410FB}"/>
                </a:ext>
              </a:extLst>
            </p:cNvPr>
            <p:cNvSpPr/>
            <p:nvPr/>
          </p:nvSpPr>
          <p:spPr>
            <a:xfrm>
              <a:off x="3184367" y="4857047"/>
              <a:ext cx="4309097" cy="1798383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MA" sz="3600" b="1" dirty="0">
                  <a:solidFill>
                    <a:schemeClr val="accent6"/>
                  </a:solidFill>
                </a:rPr>
                <a:t>مبروك               ، لقد حصلت </a:t>
              </a:r>
              <a:r>
                <a:rPr lang="ar-MA" sz="3600" b="1">
                  <a:solidFill>
                    <a:schemeClr val="accent6"/>
                  </a:solidFill>
                </a:rPr>
                <a:t>على الشهادة</a:t>
              </a:r>
              <a:endParaRPr lang="en-US" sz="3600" b="1" dirty="0">
                <a:solidFill>
                  <a:schemeClr val="accent6"/>
                </a:solidFill>
              </a:endParaRPr>
            </a:p>
          </p:txBody>
        </p:sp>
        <p:sp>
          <p:nvSpPr>
            <p:cNvPr id="4" name="Rectangle : coins arrondis 3">
              <a:extLst>
                <a:ext uri="{FF2B5EF4-FFF2-40B4-BE49-F238E27FC236}">
                  <a16:creationId xmlns:a16="http://schemas.microsoft.com/office/drawing/2014/main" id="{4662039C-033F-462B-B213-5ACA91C69151}"/>
                </a:ext>
              </a:extLst>
            </p:cNvPr>
            <p:cNvSpPr/>
            <p:nvPr/>
          </p:nvSpPr>
          <p:spPr>
            <a:xfrm>
              <a:off x="4271621" y="5051686"/>
              <a:ext cx="1753848" cy="407499"/>
            </a:xfrm>
            <a:prstGeom prst="roundRect">
              <a:avLst/>
            </a:prstGeom>
            <a:solidFill>
              <a:srgbClr val="FFE6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MA" sz="3600" b="1" dirty="0"/>
                <a:t>Name</a:t>
              </a:r>
              <a:r>
                <a:rPr lang="fr-MA" dirty="0"/>
                <a:t> 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5802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صوت الخطأ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صوت الخطأ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7" presetClass="exit" presetSubtype="0" fill="hold" grpId="3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81" grpId="0" animBg="1"/>
      <p:bldP spid="81" grpId="1" animBg="1"/>
      <p:bldP spid="81" grpId="2" animBg="1"/>
      <p:bldP spid="81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F6280BC-BE46-41DD-9296-D4819A7FA4A1}"/>
              </a:ext>
            </a:extLst>
          </p:cNvPr>
          <p:cNvSpPr txBox="1"/>
          <p:nvPr/>
        </p:nvSpPr>
        <p:spPr>
          <a:xfrm>
            <a:off x="2168412" y="464457"/>
            <a:ext cx="78551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MA" sz="13800" b="1" dirty="0">
                <a:latin typeface="Aldhabi" panose="01000000000000000000" pitchFamily="2" charset="-78"/>
                <a:cs typeface="Aldhabi" panose="01000000000000000000" pitchFamily="2" charset="-78"/>
              </a:rPr>
              <a:t>شهادة</a:t>
            </a:r>
            <a:endParaRPr lang="en-US" sz="13800" b="1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3CDEB83D-3E3A-4C98-881F-3EED1B4840C5}"/>
              </a:ext>
            </a:extLst>
          </p:cNvPr>
          <p:cNvSpPr/>
          <p:nvPr/>
        </p:nvSpPr>
        <p:spPr>
          <a:xfrm>
            <a:off x="870857" y="2383436"/>
            <a:ext cx="10625818" cy="430217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D756B6-9C32-4754-8207-279A3BC52DC1}"/>
              </a:ext>
            </a:extLst>
          </p:cNvPr>
          <p:cNvSpPr/>
          <p:nvPr/>
        </p:nvSpPr>
        <p:spPr>
          <a:xfrm>
            <a:off x="1132114" y="2383436"/>
            <a:ext cx="10189029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ar-M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  <a:cs typeface="Arabic Ejaza" panose="02010000000000000000" pitchFamily="2" charset="-78"/>
              </a:rPr>
              <a:t>              أتشرف</a:t>
            </a:r>
          </a:p>
          <a:p>
            <a:pPr algn="r"/>
            <a:r>
              <a:rPr lang="ar-M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  <a:cs typeface="Arabic Ejaza" panose="02010000000000000000" pitchFamily="2" charset="-78"/>
              </a:rPr>
              <a:t>        بمنح هذه الشهادة لـ:</a:t>
            </a:r>
          </a:p>
          <a:p>
            <a:pPr algn="r"/>
            <a:r>
              <a:rPr lang="ar-M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  <a:cs typeface="Arabic Ejaza" panose="02010000000000000000" pitchFamily="2" charset="-78"/>
              </a:rPr>
              <a:t>       ومتمنيا لك مزيدا من النجاح والتوفيق </a:t>
            </a:r>
          </a:p>
          <a:p>
            <a:pPr algn="r" rtl="1"/>
            <a:r>
              <a:rPr lang="ar-M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  <a:cs typeface="Arabic Ejaza" panose="02010000000000000000" pitchFamily="2" charset="-78"/>
              </a:rPr>
              <a:t>     حرر بتاريخ: </a:t>
            </a:r>
            <a:fld id="{1F5A97F9-847A-4C2E-A223-F356CD3449F1}" type="datetime8">
              <a:rPr lang="fr-FR" sz="2800" b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  <a:cs typeface="Arabic Ejaza" panose="02010000000000000000" pitchFamily="2" charset="-78"/>
              </a:rPr>
              <a:t>27/02/2021 07:57</a:t>
            </a:fld>
            <a:r>
              <a:rPr lang="ar-MA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  <a:cs typeface="Arabic Ejaza" panose="02010000000000000000" pitchFamily="2" charset="-78"/>
              </a:rPr>
              <a:t>  </a:t>
            </a:r>
            <a:endParaRPr lang="ar-MA" sz="5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gency FB" panose="020B0503020202020204" pitchFamily="34" charset="0"/>
              <a:cs typeface="Arabic Ejaza" panose="02010000000000000000" pitchFamily="2" charset="-78"/>
            </a:endParaRPr>
          </a:p>
          <a:p>
            <a:pPr algn="r" rtl="1"/>
            <a:r>
              <a:rPr lang="ar-M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  <a:cs typeface="Arabic Ejaza" panose="02010000000000000000" pitchFamily="2" charset="-78"/>
              </a:rPr>
              <a:t>                                                       الإمضاء: هشام بازغ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gency FB" panose="020B0503020202020204" pitchFamily="34" charset="0"/>
              <a:cs typeface="Arabic Ejaza" panose="02010000000000000000" pitchFamily="2" charset="-78"/>
            </a:endParaRPr>
          </a:p>
          <a:p>
            <a:pPr algn="r"/>
            <a:endParaRPr lang="ar-MA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gency FB" panose="020B0503020202020204" pitchFamily="34" charset="0"/>
              <a:cs typeface="Arabic Ejaza" panose="02010000000000000000" pitchFamily="2" charset="-78"/>
            </a:endParaRPr>
          </a:p>
          <a:p>
            <a:pPr algn="ctr"/>
            <a:endParaRPr lang="ar-MA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gency FB" panose="020B0503020202020204" pitchFamily="34" charset="0"/>
              <a:cs typeface="Arabic Ejaza" panose="02010000000000000000" pitchFamily="2" charset="-78"/>
            </a:endParaRPr>
          </a:p>
          <a:p>
            <a:pPr algn="ctr"/>
            <a:endParaRPr lang="fr-FR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CName">
            <a:extLst>
              <a:ext uri="{FF2B5EF4-FFF2-40B4-BE49-F238E27FC236}">
                <a16:creationId xmlns:a16="http://schemas.microsoft.com/office/drawing/2014/main" id="{E875D403-BEA3-4DB4-AAFE-F94C0675A583}"/>
              </a:ext>
            </a:extLst>
          </p:cNvPr>
          <p:cNvSpPr/>
          <p:nvPr/>
        </p:nvSpPr>
        <p:spPr>
          <a:xfrm>
            <a:off x="2014780" y="3239146"/>
            <a:ext cx="3905573" cy="6044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MA" dirty="0"/>
              <a:t>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26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RRENT_PLAYER_ID" val="none"/>
  <p:tag name="ISPRING_LMS_API_VERSION" val="SCORM 1.2"/>
  <p:tag name="ISPRING_ULTRA_SCORM_COURSE_ID" val="E49B288A-28E8-443A-A54D-DDA5440F4EDD"/>
  <p:tag name="ISPRING_CMI5_LAUNCH_METHOD" val="any window"/>
  <p:tag name="ISPRINGCLOUDFOLDERID" val="1"/>
  <p:tag name="ISPRINGONLINEFOLDERID" val="1"/>
  <p:tag name="ISPRING_OUTPUT_FOLDER" val="[[&quot;ib\uFFFD\uFFFD{E91D3A0B-BD05-4065-B92C-9C700FE659ED}&quot;,&quot;D:\\مواردرقمية\\mosabaqa\\التربية الطرقية&quot;]]"/>
  <p:tag name="ISPRING_PUBLISH_SETTINGS" val="{&quot;commonSettings&quot;:{&quot;webSettings&quot;:{&quot;useMobileViewer&quot;:&quot;T_TRUE&quot;},&quot;lmsSettings&quot;:{&quot;useMobileViewer&quot;:&quot;T_FALSE&quot;},&quot;cloudSettings&quot;:{&quot;useMobileViewer&quot;:&quot;T_FALSE&quot;},&quot;ispringLmsSettings&quot;:{&quot;useMobileViewer&quot;:&quot;T_FALSE&quot;},&quot;playerId&quot;:&quot;none&quot;},&quot;advancedSettings&quot;:{&quot;enableTextAllocation&quot;:&quot;T_TRUE&quot;,&quot;viewingFromLocalDrive&quot;:&quot;T_TRUE&quot;,&quot;contentScale&quot;:75,&quot;contentScaleMode&quot;:&quot;ORIGINAL_SIZ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wordSettings&quot;:{&quot;printCopies&quot;:1}}"/>
  <p:tag name="ISPRING_SCORM_RATE_SLIDES" val="0"/>
  <p:tag name="ISPRING_SCORM_PASSING_SCORE" val="0.000000"/>
  <p:tag name="ISPRING_FIRST_PUBLISH" val="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LAYERS_CUSTOMIZATION_2" val="UEsDBBQAAgAIABxUL05rXzME1QIAAPcHAAAPAAAAbm9uZS9wbGF5ZXIueG1spVVbb9owFH6mUv9D5PfaMLStQqHVVAntYa0qdbe3yCQm8erYnu2Qsl+/Y+cCSYFtGhLIOTnfd26fD/HtSymiLTOWK7lEMzxFEZOpyrjMl+jL59XVNbq9ubyItaA7ZiKeLZFUkqEoYzY1XDvAPVJXLNGBAQMpirThynC3A9op0PZB5lN0eTEBF2mXqHBOLwip6xpzCwiZWyUqT2JxqkqiDbNMOmZIkwGKOuzC/RkN31JJ4naa2QOkdv8euCXpOV4sH5DUc6xMTt5MpzPy/f7TU1qwkl5xaR2VKfQLmjgJXVzT9PleZZVg1tsmcZPkE3POJxFsk9gt+OxaRtakS9Q4JCWzlubMYiFzRHq/jrMjaDCdNaEySyTd8pz62hLbeoUR7UlsoYxLK9ein9lurajJkt5+4B+TIxnHG0Ft0fLZQS2B/5m3xQS/xD8fzSVUVK0FtwW8OoTsrceLIMOocRl6HBT7AIpdeRIUGfaz4oZl4fFrr/vpDDWxZCVEyA7bOgUbnFY0dcrs7gABgm3Fgnt94EYfOIA8PBwe4PDYTWZPgroqN4y6yrCuRZN4yzOmHqgxYU43Gyosi8nI2oLJEB2TptZ2OvtJxIUrxdu/GIr3G83khz03kgD4z4l8BI6+H1xm7GXF4bVjJXTUMWi1t2GnBfbh9unYal0eXKCBaa9+GAnUEDlqcgb3PaOOkr2dnIKujaot6KLSGqT/muL1+z4vMk5sNJh+GjE5sgjitLJOlfxXGPVgQ7hFmOkZ8V5eRKc+HeiD5j3k/fQcorkIMKFkkFJ3LTbnsHAttpzVTx3FVWvAGpbWkd3mT6OF5k2P/nZ128gbEt1YxnuLuUo3Xp18Kz3yydiGVsLdHdYyXJYBOqr1+J48xvUNdKrqJ/6LRTXP/F/hbA4NjgrG8wJk8+56fsAgVErFMHwwnYq4UbLrA8YkPDW/YRLdRm4V0ojrhJDiVv5w/A1QSwMEFAACAAgAcFlZUrj5mLriAgAAZwoAABgAAABub25lL2NvbW1vbl9tZXNzYWdlcy5sbmetVl1v2jAUfa/U/2BF6tvWbm97gKAAbmU1JDQxpd2L5SYuWE1iFjt07NfvxoEOtqEArYQibOd+nXPudTq9n3mGlqLUUhVd5+vlFweJIlGpLGZdZ0KvP39zkDa8SHmmCtF1CuWgnnt+1sl4Mav4TMD/8zOEOrnQGpbarVd/1kimXWfcZ31vcMtoyLzxmPUnlIYB870+9h23z5OXztX69T3WgzCgUeizsRdgnwX4gTpu/TzObhzhe8etn612kyjCAWWxT4aYkZgFIQVno7GPKR467qOq0JwvBTIKLaV4RWYuADcjS4F0JlN7kCjYKCrRFmwYjjwSsAjHNCIDSsLAcWNVlqtP1i2vzFyVEE6jVGr+lInUxgSG7PmiFBpCcwMMIviZuYQ3Vc5lcdkWGmrEEaATx9MwgrpwYUSJOFpwrV9Vme7Utx2ozTEJBiFAOKBbzmntY+MYcpSgs7IUiWl3Bll6Fpk1I1MSDMMpo1YINRl5pQ0Ani8yYYTNVtal8MSi8iSeFTCTCb5sUIPolqZWgEY4jr0bzPrhA2gARBceYxHeOm54e4zFI46hIBy32QTePbnxLCKgzo10NtJMeK2EbIV4koBdzdxSqkrDTs0mCMhWry+PCxPjuwkohnj+ng5ovAL0djWTSwF5lKkoWwNBUw7wkAQ37G5CvrNrj/h4+B+a+QoVyiCeLnmRCCA24ZUWaAVnqUztWS0xG/9HJX8hbtYNebHu5WCIHy6OzWen/feojxsj8oVpC10Dtk7/lCzqdtqbwiGlnxY/HuDAi0j4McxomVdZM7Dezc9bZsdy1JrEO5E6nK0PzcQq5eApaYVy+njcurN2xhgl1McwLcHhrCkMXGYyl0akB/icjHCNaAzDphk+O5VMVZWlVliZfLEDCC6mKhf/3obPpcrtbsb1BthmAPbek0VTXNQEHR9xK75p42B+tqRxOkuUQCUf8nnBm9bJVQ5bf8V9W2n7Sdi52vpC/A1QSwMEFAACAAgAcFlZUvbQuJmkAAAAhAEAACkAAABub25lL3BsYXliYWNrX2FuZF9uYXZpZ2F0aW9uX3NldHRpbmdzLnhtbHWQzQqDMBCE7z6Fb1DoOQR6Lm2F+gIrjhKIiWRXwbdvIsSKtddvZvZnFEPEuJ51UZaKJvFvoSC6I8tQly9IMtOMmzMDifEuYgFrCVP0nSkpYb0fqwCGk1XKc3943l5ZWrZBvD/joJwHajNAX88Cq5JCjmbTr6xeRuguIC44wOSDo8bijqXxFNrnZsg3/dVTOL42DXj4FppTfa8ZQV12tIid5eY/UEsDBBQAAgAIAHBZWVIfVIpqMAMAAMcOAAAiAAAAbm9uZS9mbGFzaF9wdWJsaXNoaW5nX3NldHRpbmdzLnhtbOWX3U/bMBDA3/tXWJl4XAPaJk0oLWL9kKqNgkhh8ITc2G1OOHbmj3blr985bkvZyha+JLY9VE3su9+d787nODn4Xggy49qAkq1or7kbES4zxUBOW9HZqP/2Y0SMpZJRoSRvRVJF5KDdSEo3FmDylFuLooYgRpr90rai3NpyP47n83kTTKn9rBLOIt80M1XEpeaGS8t1XAq6wD+7KLmJloQaAPwVSi7V2o0GIUkgHSnmBCfAWtEQne0LavIoDhJjml1PtXKSdZRQmujpuBW96fS6e913K5lA6ULBpQ+HaeOgH7b7lDHwDlCRwg0nOYdpjp5isObAbO6fYi+dxL8yKnJYM/WMjsLFS7uE44RyOuNLYzhCraVZjvrWtCdUGJ7Em0MrMfAhpJmFGXp2qx78nTghUleWStu21Q4RPw2uKPE9mGSiNowt38lYCYxt5RSWSTHmbEgLHqKdXoPso9BeRCa0ALFoRccllySlEpMLlgrI1rrGjY0FWyW1v5Q+1EAFOZOA1cfJURrdWg+LynKqDd/0ajVjfGSz9lflBCML5YiAa06sIhhdV+BTzslmCshEq6IaxRKxxAhAizPgc84OqlAtgfcZukQThUNNLMVScBssfHNwQ8Z8ojRyOZ1h4eI4mMBvPghcUmNuoXTl4076ZdDtXQ2G3d7Fjl8gZTMqswfCsZx4UdoX4dMFkcqu9DAcGXWGV0lhwKq5OmtrPj4N64rGPD9TNu7wDRRO0OfErwOygX7BlL+MlYck/o8e1Dab01m10f3mrdC4xQFTEpg4kWFLArnsgDWAGZVESbEgNMOmbHzbmIFyBkdCgwho83gPgz6WafU2hRk2SaUZ179HsoXERpn1lS58Mhnx518r6nZGGLNR7/SwMxqcD0aXV6PexSicRmv1eGv3TGLf1Lf3eH9ovMYWf3LaO68T+SEGoVaGemkt3HEdqePPdaROw5l0snEe1XIBe8w07BnsMgIKwCJ4RRXzlK+CUG3PXDF/zYb5B1b/+j4Ja68/7R0NPh1/6f7vu+CpcQhvqztTfOdek8RbL0B+pgAJBV6r/KG4vjW1P7zfTeLtU40G0u5ePtuNH1BLAwQUAAIACABwWVlStXn8uxgBAADWAgAAHAAAAG5vbmUvZmxhc2hfc2tpbl9zZXR0aW5ncy54bWyNUl9PgzAQf/dTEHyHbGrUpGvihr4Ydcn2BQ44SLPSI20h4dvblW3gHNn6dPn96V1/V2Z2QgUtaiNILcJZyO+CgGUkSW/QWqFKs0eOWCDyRZg21pKKMlIWlY0U6QpkyO8//GGxV15zket5q6eADIc2T/OXZXKT5dDjcfmcrF6nDDWUGKWQ7UpNjcqdfvWezJKHkf5QjgNh5m860FjaWNCWFyANsngAeoGBFt+UqMC6oB1h0XCrG6e8xPQeSVSvNRqXlyePd//DhxnWErrTZWY8zBkzZdmKCvn8ksUzvU1BK0qPbrsaeaHRNTkDeyUqSCV+YpcS6Pz7JDlONsn3dvfIpsIvypGbfZg/bqMsHqF+O8MuXO3+M/8FUEsDBBQAAgAIAHBZWVLXm3CWKwMAAG8OAAAhAAAAbm9uZS9odG1sX3B1Ymxpc2hpbmdfc2V0dGluZ3MueG1s3VdNTxsxEL3nV1hbcWy2qJcKJUE0H2pUSBAbKJyQs3ayI7z21h9Jw6/veJ2EQANdKBGohyjZ8cyb8Zvxc7Zx+CsXZMa1ASWb0X79U0S4TBUDOW1G56Pexy8RMZZKRoWSvBlJFZHDVq1RuLEAkyXcWnQ1BGGkOShsM8qsLQ7ieD6f18EU2q8q4Szim3qq8rjQ3HBpuY4LQRf4ZRcFN9ESoQIAfnIll2GtWo2QRkA6UcwJToA1owEW+83mIoqDw5imN1OtnGRtJZQmejpuRh/a3c5+5/PKJ4B0IOfSs2FaaPRme0AZA5+figRuOck4TDMsFLmaA7OZ/xV770b8J0aJHLZMPUZb4d6lXYLjgnI65ctkaKHW0jTDeGtaEyoMb8SbppUbeAZpamGGld2Fh3onTojEFYXStmW1Q4gHxhVK/AhMY6I2ki2fyVgJpLYsCqckH3M2oDnOxGlPRmRCcxCLZjQsuCQJldhRsFRAuo4wbmws2LKTvaX3kQYqyLkEHDlOTpLoLmfYSppRbfhmLasV4/lMWz+UE4wslCMCbjixiiCnLsdfGSebxJOJVnlpFdRYYgRgxhnwOWeHJUFLwMcSXWGK3GEkzl8huA0Zfjq4JWM+URpxOZ3htKIdTMCvPwu4oMbcgdJVjXvJcb/Tve4POt3LPb9BymZUps8ExyHieWF3gk8XRCq7ikM6UuoML5vCgJVrVfZWf3kb1nOMfX6lbtzDN5A7QV8Tfk3IBvQOW76bLM9p/F8rqJw2o7PyoPvDW0LjEQdsScDEhRTVCuRS9yoAplQSJcWC0BSl2HjZmIFyBi1BIAK0eXmFIR7HtHyawgxFUmnG9dOQbCFRKNOe0rlvJiP+0mtGnfYIORt1z47ao/5Ff3R1PepejsIdtA6Pt6pnI/ZSvl3Z/VXxUNjHb6fsp2fdiyqED3DvlRrTTSrBDat4Db9X8ToLV9HpxjVUqQSUlmk4KiguAnLA3r+jQdn6FwCenJQwW688KO/gePz3u97aa7NNFkjCc/BBu9aHygQk3ZP+1+FxZ6dMQDUq3nYU/pWJ8LR6JYrvvbY04q3vNzW0339JbNV+A1BLAwQUAAIACABwWVlSjnP2+moAAADlAAAAGgAAAG5vbmUvaHRtbF9za2luX3NldHRpbmdzLmpzq+ZSAAKlHCUFK4VqMBvMTyotKcnP00vOzytJzSvRy8svyk0Eq1FSdgMDJR2civPLUosIKE1LTE5FMdTUyMLJBadKhIkmTuYuzpbI6goS01P1khKTs9OL8kvzUiDKnF1dDF2MlcCqarlqAVBLAwQUAAIACABwWVlSvH0190oAAABJAAAAFwAAAG5vbmUvbG9jYWxfc2V0dGluZ3MueG1ss7GvyM1RKEstKs7Mz7NVMtQzUFJIzUvOT8nMS7dVCg1x07VQUiguScxLSczJz0u1VcrLV1Kwt+OyyclPTswJTi0pASos1rfjAgBQSwMEFAACAAgA6jxZUrjnPPJeAAAAYwAAABwAAAB1bml2ZXJzYWwvbG9jYWxfc2V0dGluZ3MueG1sDcq9DkBADADg3VM03f1tBsdmtOABGhqR9FpxR3h7t33D1/avF3j4Coepw7qoEFhX2w7dHS7zkDcIIZJuJKbsUA2h77JWbCWZOMYUA5xCH18z+4TII/k0h1sEyy77AVBLAQIAABQAAgAIABxUL05rXzME1QIAAPcHAAAPAAAAAAAAAAEAAAAAAAAAAABub25lL3BsYXllci54bWxQSwECAAAUAAIACABwWVlSuPmYuuICAABnCgAAGAAAAAAAAAABAAAAAAACAwAAbm9uZS9jb21tb25fbWVzc2FnZXMubG5nUEsBAgAAFAACAAgAcFlZUvbQuJmkAAAAhAEAACkAAAAAAAAAAQAAAAAAGgYAAG5vbmUvcGxheWJhY2tfYW5kX25hdmlnYXRpb25fc2V0dGluZ3MueG1sUEsBAgAAFAACAAgAcFlZUh9UimowAwAAxw4AACIAAAAAAAAAAQAAAAAABQcAAG5vbmUvZmxhc2hfcHVibGlzaGluZ19zZXR0aW5ncy54bWxQSwECAAAUAAIACABwWVlStXn8uxgBAADWAgAAHAAAAAAAAAABAAAAAAB1CgAAbm9uZS9mbGFzaF9za2luX3NldHRpbmdzLnhtbFBLAQIAABQAAgAIAHBZWVLXm3CWKwMAAG8OAAAhAAAAAAAAAAEAAAAAAMcLAABub25lL2h0bWxfcHVibGlzaGluZ19zZXR0aW5ncy54bWxQSwECAAAUAAIACABwWVlSjnP2+moAAADlAAAAGgAAAAAAAAABAAAAAAAxDwAAbm9uZS9odG1sX3NraW5fc2V0dGluZ3MuanNQSwECAAAUAAIACABwWVlSvH0190oAAABJAAAAFwAAAAAAAAABAAAAAADTDwAAbm9uZS9sb2NhbF9zZXR0aW5ncy54bWxQSwECAAAUAAIACADqPFlSuOc88l4AAABjAAAAHAAAAAAAAAABAAAAAABSEAAAdW5pdmVyc2FsL2xvY2FsX3NldHRpbmdzLnhtbFBLBQYAAAAACQAJAJoCAADqEAAAAAA="/>
  <p:tag name="ISPRING_ULTRA_SCORM_COURCE_TITLE" val="routièrehadaoui v3"/>
  <p:tag name="ISPRING_SCORM_RATE_QUIZZES" val="0"/>
  <p:tag name="ISPRING_PRESENTATION_TITLE" val="routièrehadaoui v3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3588</TotalTime>
  <Words>73</Words>
  <Application>Microsoft Office PowerPoint</Application>
  <PresentationFormat>Grand écran</PresentationFormat>
  <Paragraphs>29</Paragraphs>
  <Slides>5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Agency FB</vt:lpstr>
      <vt:lpstr>Aldhabi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routièrehadaoui v3</dc:title>
  <dc:creator>PC</dc:creator>
  <cp:lastModifiedBy>PC</cp:lastModifiedBy>
  <cp:revision>95</cp:revision>
  <dcterms:created xsi:type="dcterms:W3CDTF">2021-02-22T15:40:06Z</dcterms:created>
  <dcterms:modified xsi:type="dcterms:W3CDTF">2021-02-27T07:27:54Z</dcterms:modified>
</cp:coreProperties>
</file>