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E4E2"/>
    <a:srgbClr val="33CCCC"/>
    <a:srgbClr val="009999"/>
    <a:srgbClr val="008080"/>
    <a:srgbClr val="D6AD84"/>
    <a:srgbClr val="B45A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603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869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7900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2996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3907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0900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0303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0553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9631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22267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9019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7877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629CA-22BC-4310-A0B9-A655596BA839}" type="datetimeFigureOut">
              <a:rPr lang="ar-JO" smtClean="0"/>
              <a:t>24/07/1439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DBA2F-DD85-4034-A603-ED6C81002E79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6015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4116000" y="1449000"/>
            <a:ext cx="3960000" cy="3960000"/>
          </a:xfrm>
          <a:custGeom>
            <a:avLst/>
            <a:gdLst>
              <a:gd name="connsiteX0" fmla="*/ 1980000 w 3960000"/>
              <a:gd name="connsiteY0" fmla="*/ 0 h 3960000"/>
              <a:gd name="connsiteX1" fmla="*/ 2578614 w 3960000"/>
              <a:gd name="connsiteY1" fmla="*/ 330000 h 3960000"/>
              <a:gd name="connsiteX2" fmla="*/ 3079989 w 3960000"/>
              <a:gd name="connsiteY2" fmla="*/ 330000 h 3960000"/>
              <a:gd name="connsiteX3" fmla="*/ 3630000 w 3960000"/>
              <a:gd name="connsiteY3" fmla="*/ 880011 h 3960000"/>
              <a:gd name="connsiteX4" fmla="*/ 3630000 w 3960000"/>
              <a:gd name="connsiteY4" fmla="*/ 1381388 h 3960000"/>
              <a:gd name="connsiteX5" fmla="*/ 3960000 w 3960000"/>
              <a:gd name="connsiteY5" fmla="*/ 1980000 h 3960000"/>
              <a:gd name="connsiteX6" fmla="*/ 3630000 w 3960000"/>
              <a:gd name="connsiteY6" fmla="*/ 2578613 h 3960000"/>
              <a:gd name="connsiteX7" fmla="*/ 3630000 w 3960000"/>
              <a:gd name="connsiteY7" fmla="*/ 3079989 h 3960000"/>
              <a:gd name="connsiteX8" fmla="*/ 3079989 w 3960000"/>
              <a:gd name="connsiteY8" fmla="*/ 3630000 h 3960000"/>
              <a:gd name="connsiteX9" fmla="*/ 2578614 w 3960000"/>
              <a:gd name="connsiteY9" fmla="*/ 3630000 h 3960000"/>
              <a:gd name="connsiteX10" fmla="*/ 1980000 w 3960000"/>
              <a:gd name="connsiteY10" fmla="*/ 3960000 h 3960000"/>
              <a:gd name="connsiteX11" fmla="*/ 1381388 w 3960000"/>
              <a:gd name="connsiteY11" fmla="*/ 3630000 h 3960000"/>
              <a:gd name="connsiteX12" fmla="*/ 880011 w 3960000"/>
              <a:gd name="connsiteY12" fmla="*/ 3630000 h 3960000"/>
              <a:gd name="connsiteX13" fmla="*/ 330000 w 3960000"/>
              <a:gd name="connsiteY13" fmla="*/ 3079989 h 3960000"/>
              <a:gd name="connsiteX14" fmla="*/ 330000 w 3960000"/>
              <a:gd name="connsiteY14" fmla="*/ 2578613 h 3960000"/>
              <a:gd name="connsiteX15" fmla="*/ 0 w 3960000"/>
              <a:gd name="connsiteY15" fmla="*/ 1980000 h 3960000"/>
              <a:gd name="connsiteX16" fmla="*/ 330000 w 3960000"/>
              <a:gd name="connsiteY16" fmla="*/ 1381388 h 3960000"/>
              <a:gd name="connsiteX17" fmla="*/ 330000 w 3960000"/>
              <a:gd name="connsiteY17" fmla="*/ 880011 h 3960000"/>
              <a:gd name="connsiteX18" fmla="*/ 880011 w 3960000"/>
              <a:gd name="connsiteY18" fmla="*/ 330000 h 3960000"/>
              <a:gd name="connsiteX19" fmla="*/ 1381388 w 3960000"/>
              <a:gd name="connsiteY19" fmla="*/ 330000 h 3960000"/>
              <a:gd name="connsiteX20" fmla="*/ 1980000 w 3960000"/>
              <a:gd name="connsiteY20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0000" h="3960000">
                <a:moveTo>
                  <a:pt x="1980000" y="0"/>
                </a:moveTo>
                <a:lnTo>
                  <a:pt x="2578614" y="330000"/>
                </a:lnTo>
                <a:lnTo>
                  <a:pt x="3079989" y="330000"/>
                </a:lnTo>
                <a:cubicBezTo>
                  <a:pt x="3383751" y="330000"/>
                  <a:pt x="3630000" y="576249"/>
                  <a:pt x="3630000" y="880011"/>
                </a:cubicBezTo>
                <a:lnTo>
                  <a:pt x="3630000" y="1381388"/>
                </a:lnTo>
                <a:lnTo>
                  <a:pt x="3960000" y="1980000"/>
                </a:lnTo>
                <a:lnTo>
                  <a:pt x="3630000" y="2578613"/>
                </a:lnTo>
                <a:lnTo>
                  <a:pt x="3630000" y="3079989"/>
                </a:lnTo>
                <a:cubicBezTo>
                  <a:pt x="3630000" y="3383751"/>
                  <a:pt x="3383751" y="3630000"/>
                  <a:pt x="3079989" y="3630000"/>
                </a:cubicBezTo>
                <a:lnTo>
                  <a:pt x="2578614" y="3630000"/>
                </a:lnTo>
                <a:lnTo>
                  <a:pt x="1980000" y="3960000"/>
                </a:lnTo>
                <a:lnTo>
                  <a:pt x="1381388" y="3630000"/>
                </a:lnTo>
                <a:lnTo>
                  <a:pt x="880011" y="3630000"/>
                </a:lnTo>
                <a:cubicBezTo>
                  <a:pt x="576249" y="3630000"/>
                  <a:pt x="330000" y="3383751"/>
                  <a:pt x="330000" y="3079989"/>
                </a:cubicBezTo>
                <a:lnTo>
                  <a:pt x="330000" y="2578613"/>
                </a:lnTo>
                <a:lnTo>
                  <a:pt x="0" y="1980000"/>
                </a:lnTo>
                <a:lnTo>
                  <a:pt x="330000" y="1381388"/>
                </a:lnTo>
                <a:lnTo>
                  <a:pt x="330000" y="880011"/>
                </a:lnTo>
                <a:cubicBezTo>
                  <a:pt x="330000" y="576249"/>
                  <a:pt x="576249" y="330000"/>
                  <a:pt x="880011" y="330000"/>
                </a:cubicBezTo>
                <a:lnTo>
                  <a:pt x="1381388" y="330000"/>
                </a:lnTo>
                <a:lnTo>
                  <a:pt x="1980000" y="0"/>
                </a:lnTo>
                <a:close/>
              </a:path>
            </a:pathLst>
          </a:custGeom>
          <a:solidFill>
            <a:srgbClr val="D6AD8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Freeform 10"/>
          <p:cNvSpPr/>
          <p:nvPr/>
        </p:nvSpPr>
        <p:spPr>
          <a:xfrm>
            <a:off x="3936000" y="1269000"/>
            <a:ext cx="4320000" cy="4320000"/>
          </a:xfrm>
          <a:custGeom>
            <a:avLst/>
            <a:gdLst>
              <a:gd name="connsiteX0" fmla="*/ 2160000 w 4320000"/>
              <a:gd name="connsiteY0" fmla="*/ 0 h 4320000"/>
              <a:gd name="connsiteX1" fmla="*/ 2813033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506968 h 4320000"/>
              <a:gd name="connsiteX5" fmla="*/ 4320000 w 4320000"/>
              <a:gd name="connsiteY5" fmla="*/ 2160000 h 4320000"/>
              <a:gd name="connsiteX6" fmla="*/ 3960000 w 4320000"/>
              <a:gd name="connsiteY6" fmla="*/ 2813032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13033 w 4320000"/>
              <a:gd name="connsiteY9" fmla="*/ 3960000 h 4320000"/>
              <a:gd name="connsiteX10" fmla="*/ 2160000 w 4320000"/>
              <a:gd name="connsiteY10" fmla="*/ 4320000 h 4320000"/>
              <a:gd name="connsiteX11" fmla="*/ 1506968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13032 h 4320000"/>
              <a:gd name="connsiteX15" fmla="*/ 0 w 4320000"/>
              <a:gd name="connsiteY15" fmla="*/ 2160000 h 4320000"/>
              <a:gd name="connsiteX16" fmla="*/ 360000 w 4320000"/>
              <a:gd name="connsiteY16" fmla="*/ 1506968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506968 w 4320000"/>
              <a:gd name="connsiteY19" fmla="*/ 360000 h 4320000"/>
              <a:gd name="connsiteX20" fmla="*/ 2160000 w 4320000"/>
              <a:gd name="connsiteY20" fmla="*/ 0 h 4320000"/>
              <a:gd name="connsiteX21" fmla="*/ 2160000 w 4320000"/>
              <a:gd name="connsiteY21" fmla="*/ 180000 h 4320000"/>
              <a:gd name="connsiteX22" fmla="*/ 1561388 w 4320000"/>
              <a:gd name="connsiteY22" fmla="*/ 510000 h 4320000"/>
              <a:gd name="connsiteX23" fmla="*/ 1060011 w 4320000"/>
              <a:gd name="connsiteY23" fmla="*/ 510000 h 4320000"/>
              <a:gd name="connsiteX24" fmla="*/ 510000 w 4320000"/>
              <a:gd name="connsiteY24" fmla="*/ 1060011 h 4320000"/>
              <a:gd name="connsiteX25" fmla="*/ 510000 w 4320000"/>
              <a:gd name="connsiteY25" fmla="*/ 1561388 h 4320000"/>
              <a:gd name="connsiteX26" fmla="*/ 180000 w 4320000"/>
              <a:gd name="connsiteY26" fmla="*/ 2160000 h 4320000"/>
              <a:gd name="connsiteX27" fmla="*/ 510000 w 4320000"/>
              <a:gd name="connsiteY27" fmla="*/ 2758613 h 4320000"/>
              <a:gd name="connsiteX28" fmla="*/ 510000 w 4320000"/>
              <a:gd name="connsiteY28" fmla="*/ 3259989 h 4320000"/>
              <a:gd name="connsiteX29" fmla="*/ 1060011 w 4320000"/>
              <a:gd name="connsiteY29" fmla="*/ 3810000 h 4320000"/>
              <a:gd name="connsiteX30" fmla="*/ 1561388 w 4320000"/>
              <a:gd name="connsiteY30" fmla="*/ 3810000 h 4320000"/>
              <a:gd name="connsiteX31" fmla="*/ 2160000 w 4320000"/>
              <a:gd name="connsiteY31" fmla="*/ 4140000 h 4320000"/>
              <a:gd name="connsiteX32" fmla="*/ 2758614 w 4320000"/>
              <a:gd name="connsiteY32" fmla="*/ 3810000 h 4320000"/>
              <a:gd name="connsiteX33" fmla="*/ 3259989 w 4320000"/>
              <a:gd name="connsiteY33" fmla="*/ 3810000 h 4320000"/>
              <a:gd name="connsiteX34" fmla="*/ 3810000 w 4320000"/>
              <a:gd name="connsiteY34" fmla="*/ 3259989 h 4320000"/>
              <a:gd name="connsiteX35" fmla="*/ 3810000 w 4320000"/>
              <a:gd name="connsiteY35" fmla="*/ 2758613 h 4320000"/>
              <a:gd name="connsiteX36" fmla="*/ 4140000 w 4320000"/>
              <a:gd name="connsiteY36" fmla="*/ 2160000 h 4320000"/>
              <a:gd name="connsiteX37" fmla="*/ 3810000 w 4320000"/>
              <a:gd name="connsiteY37" fmla="*/ 1561388 h 4320000"/>
              <a:gd name="connsiteX38" fmla="*/ 3810000 w 4320000"/>
              <a:gd name="connsiteY38" fmla="*/ 1060011 h 4320000"/>
              <a:gd name="connsiteX39" fmla="*/ 3259989 w 4320000"/>
              <a:gd name="connsiteY39" fmla="*/ 510000 h 4320000"/>
              <a:gd name="connsiteX40" fmla="*/ 2758614 w 4320000"/>
              <a:gd name="connsiteY40" fmla="*/ 510000 h 4320000"/>
              <a:gd name="connsiteX41" fmla="*/ 2160000 w 4320000"/>
              <a:gd name="connsiteY41" fmla="*/ 18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13033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506968"/>
                </a:lnTo>
                <a:lnTo>
                  <a:pt x="4320000" y="2160000"/>
                </a:lnTo>
                <a:lnTo>
                  <a:pt x="3960000" y="2813032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13033" y="3960000"/>
                </a:lnTo>
                <a:lnTo>
                  <a:pt x="2160000" y="4320000"/>
                </a:lnTo>
                <a:lnTo>
                  <a:pt x="1506968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13032"/>
                </a:lnTo>
                <a:lnTo>
                  <a:pt x="0" y="2160000"/>
                </a:lnTo>
                <a:lnTo>
                  <a:pt x="360000" y="1506968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506968" y="360000"/>
                </a:lnTo>
                <a:lnTo>
                  <a:pt x="2160000" y="0"/>
                </a:lnTo>
                <a:close/>
                <a:moveTo>
                  <a:pt x="2160000" y="180000"/>
                </a:moveTo>
                <a:lnTo>
                  <a:pt x="1561388" y="510000"/>
                </a:lnTo>
                <a:lnTo>
                  <a:pt x="1060011" y="510000"/>
                </a:lnTo>
                <a:cubicBezTo>
                  <a:pt x="756249" y="510000"/>
                  <a:pt x="510000" y="756249"/>
                  <a:pt x="510000" y="1060011"/>
                </a:cubicBezTo>
                <a:lnTo>
                  <a:pt x="510000" y="1561388"/>
                </a:lnTo>
                <a:lnTo>
                  <a:pt x="180000" y="2160000"/>
                </a:lnTo>
                <a:lnTo>
                  <a:pt x="510000" y="2758613"/>
                </a:lnTo>
                <a:lnTo>
                  <a:pt x="510000" y="3259989"/>
                </a:lnTo>
                <a:cubicBezTo>
                  <a:pt x="510000" y="3563751"/>
                  <a:pt x="756249" y="3810000"/>
                  <a:pt x="1060011" y="3810000"/>
                </a:cubicBezTo>
                <a:lnTo>
                  <a:pt x="1561388" y="3810000"/>
                </a:lnTo>
                <a:lnTo>
                  <a:pt x="2160000" y="4140000"/>
                </a:lnTo>
                <a:lnTo>
                  <a:pt x="2758614" y="3810000"/>
                </a:lnTo>
                <a:lnTo>
                  <a:pt x="3259989" y="3810000"/>
                </a:lnTo>
                <a:cubicBezTo>
                  <a:pt x="3563751" y="3810000"/>
                  <a:pt x="3810000" y="3563751"/>
                  <a:pt x="3810000" y="3259989"/>
                </a:cubicBezTo>
                <a:lnTo>
                  <a:pt x="3810000" y="2758613"/>
                </a:lnTo>
                <a:lnTo>
                  <a:pt x="4140000" y="2160000"/>
                </a:lnTo>
                <a:lnTo>
                  <a:pt x="3810000" y="1561388"/>
                </a:lnTo>
                <a:lnTo>
                  <a:pt x="3810000" y="1060011"/>
                </a:lnTo>
                <a:cubicBezTo>
                  <a:pt x="3810000" y="756249"/>
                  <a:pt x="3563751" y="510000"/>
                  <a:pt x="3259989" y="510000"/>
                </a:cubicBezTo>
                <a:lnTo>
                  <a:pt x="2758614" y="510000"/>
                </a:lnTo>
                <a:lnTo>
                  <a:pt x="2160000" y="180000"/>
                </a:lnTo>
                <a:close/>
              </a:path>
            </a:pathLst>
          </a:custGeom>
          <a:solidFill>
            <a:srgbClr val="6633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3" name="Freeform 12"/>
          <p:cNvSpPr/>
          <p:nvPr/>
        </p:nvSpPr>
        <p:spPr>
          <a:xfrm>
            <a:off x="4116000" y="1449000"/>
            <a:ext cx="3960000" cy="3960000"/>
          </a:xfrm>
          <a:custGeom>
            <a:avLst/>
            <a:gdLst>
              <a:gd name="connsiteX0" fmla="*/ 2160000 w 4320000"/>
              <a:gd name="connsiteY0" fmla="*/ 0 h 4320000"/>
              <a:gd name="connsiteX1" fmla="*/ 2813033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506968 h 4320000"/>
              <a:gd name="connsiteX5" fmla="*/ 4320000 w 4320000"/>
              <a:gd name="connsiteY5" fmla="*/ 2160000 h 4320000"/>
              <a:gd name="connsiteX6" fmla="*/ 3960000 w 4320000"/>
              <a:gd name="connsiteY6" fmla="*/ 2813032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13033 w 4320000"/>
              <a:gd name="connsiteY9" fmla="*/ 3960000 h 4320000"/>
              <a:gd name="connsiteX10" fmla="*/ 2160000 w 4320000"/>
              <a:gd name="connsiteY10" fmla="*/ 4320000 h 4320000"/>
              <a:gd name="connsiteX11" fmla="*/ 1506968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13032 h 4320000"/>
              <a:gd name="connsiteX15" fmla="*/ 0 w 4320000"/>
              <a:gd name="connsiteY15" fmla="*/ 2160000 h 4320000"/>
              <a:gd name="connsiteX16" fmla="*/ 360000 w 4320000"/>
              <a:gd name="connsiteY16" fmla="*/ 1506968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506968 w 4320000"/>
              <a:gd name="connsiteY19" fmla="*/ 360000 h 4320000"/>
              <a:gd name="connsiteX20" fmla="*/ 2160000 w 4320000"/>
              <a:gd name="connsiteY20" fmla="*/ 0 h 4320000"/>
              <a:gd name="connsiteX21" fmla="*/ 2160000 w 4320000"/>
              <a:gd name="connsiteY21" fmla="*/ 180000 h 4320000"/>
              <a:gd name="connsiteX22" fmla="*/ 1561388 w 4320000"/>
              <a:gd name="connsiteY22" fmla="*/ 510000 h 4320000"/>
              <a:gd name="connsiteX23" fmla="*/ 1060011 w 4320000"/>
              <a:gd name="connsiteY23" fmla="*/ 510000 h 4320000"/>
              <a:gd name="connsiteX24" fmla="*/ 510000 w 4320000"/>
              <a:gd name="connsiteY24" fmla="*/ 1060011 h 4320000"/>
              <a:gd name="connsiteX25" fmla="*/ 510000 w 4320000"/>
              <a:gd name="connsiteY25" fmla="*/ 1561388 h 4320000"/>
              <a:gd name="connsiteX26" fmla="*/ 180000 w 4320000"/>
              <a:gd name="connsiteY26" fmla="*/ 2160000 h 4320000"/>
              <a:gd name="connsiteX27" fmla="*/ 510000 w 4320000"/>
              <a:gd name="connsiteY27" fmla="*/ 2758613 h 4320000"/>
              <a:gd name="connsiteX28" fmla="*/ 510000 w 4320000"/>
              <a:gd name="connsiteY28" fmla="*/ 3259989 h 4320000"/>
              <a:gd name="connsiteX29" fmla="*/ 1060011 w 4320000"/>
              <a:gd name="connsiteY29" fmla="*/ 3810000 h 4320000"/>
              <a:gd name="connsiteX30" fmla="*/ 1561388 w 4320000"/>
              <a:gd name="connsiteY30" fmla="*/ 3810000 h 4320000"/>
              <a:gd name="connsiteX31" fmla="*/ 2160000 w 4320000"/>
              <a:gd name="connsiteY31" fmla="*/ 4140000 h 4320000"/>
              <a:gd name="connsiteX32" fmla="*/ 2758614 w 4320000"/>
              <a:gd name="connsiteY32" fmla="*/ 3810000 h 4320000"/>
              <a:gd name="connsiteX33" fmla="*/ 3259989 w 4320000"/>
              <a:gd name="connsiteY33" fmla="*/ 3810000 h 4320000"/>
              <a:gd name="connsiteX34" fmla="*/ 3810000 w 4320000"/>
              <a:gd name="connsiteY34" fmla="*/ 3259989 h 4320000"/>
              <a:gd name="connsiteX35" fmla="*/ 3810000 w 4320000"/>
              <a:gd name="connsiteY35" fmla="*/ 2758613 h 4320000"/>
              <a:gd name="connsiteX36" fmla="*/ 4140000 w 4320000"/>
              <a:gd name="connsiteY36" fmla="*/ 2160000 h 4320000"/>
              <a:gd name="connsiteX37" fmla="*/ 3810000 w 4320000"/>
              <a:gd name="connsiteY37" fmla="*/ 1561388 h 4320000"/>
              <a:gd name="connsiteX38" fmla="*/ 3810000 w 4320000"/>
              <a:gd name="connsiteY38" fmla="*/ 1060011 h 4320000"/>
              <a:gd name="connsiteX39" fmla="*/ 3259989 w 4320000"/>
              <a:gd name="connsiteY39" fmla="*/ 510000 h 4320000"/>
              <a:gd name="connsiteX40" fmla="*/ 2758614 w 4320000"/>
              <a:gd name="connsiteY40" fmla="*/ 510000 h 4320000"/>
              <a:gd name="connsiteX41" fmla="*/ 2160000 w 4320000"/>
              <a:gd name="connsiteY41" fmla="*/ 18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13033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506968"/>
                </a:lnTo>
                <a:lnTo>
                  <a:pt x="4320000" y="2160000"/>
                </a:lnTo>
                <a:lnTo>
                  <a:pt x="3960000" y="2813032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13033" y="3960000"/>
                </a:lnTo>
                <a:lnTo>
                  <a:pt x="2160000" y="4320000"/>
                </a:lnTo>
                <a:lnTo>
                  <a:pt x="1506968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13032"/>
                </a:lnTo>
                <a:lnTo>
                  <a:pt x="0" y="2160000"/>
                </a:lnTo>
                <a:lnTo>
                  <a:pt x="360000" y="1506968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506968" y="360000"/>
                </a:lnTo>
                <a:lnTo>
                  <a:pt x="2160000" y="0"/>
                </a:lnTo>
                <a:close/>
                <a:moveTo>
                  <a:pt x="2160000" y="180000"/>
                </a:moveTo>
                <a:lnTo>
                  <a:pt x="1561388" y="510000"/>
                </a:lnTo>
                <a:lnTo>
                  <a:pt x="1060011" y="510000"/>
                </a:lnTo>
                <a:cubicBezTo>
                  <a:pt x="756249" y="510000"/>
                  <a:pt x="510000" y="756249"/>
                  <a:pt x="510000" y="1060011"/>
                </a:cubicBezTo>
                <a:lnTo>
                  <a:pt x="510000" y="1561388"/>
                </a:lnTo>
                <a:lnTo>
                  <a:pt x="180000" y="2160000"/>
                </a:lnTo>
                <a:lnTo>
                  <a:pt x="510000" y="2758613"/>
                </a:lnTo>
                <a:lnTo>
                  <a:pt x="510000" y="3259989"/>
                </a:lnTo>
                <a:cubicBezTo>
                  <a:pt x="510000" y="3563751"/>
                  <a:pt x="756249" y="3810000"/>
                  <a:pt x="1060011" y="3810000"/>
                </a:cubicBezTo>
                <a:lnTo>
                  <a:pt x="1561388" y="3810000"/>
                </a:lnTo>
                <a:lnTo>
                  <a:pt x="2160000" y="4140000"/>
                </a:lnTo>
                <a:lnTo>
                  <a:pt x="2758614" y="3810000"/>
                </a:lnTo>
                <a:lnTo>
                  <a:pt x="3259989" y="3810000"/>
                </a:lnTo>
                <a:cubicBezTo>
                  <a:pt x="3563751" y="3810000"/>
                  <a:pt x="3810000" y="3563751"/>
                  <a:pt x="3810000" y="3259989"/>
                </a:cubicBezTo>
                <a:lnTo>
                  <a:pt x="3810000" y="2758613"/>
                </a:lnTo>
                <a:lnTo>
                  <a:pt x="4140000" y="2160000"/>
                </a:lnTo>
                <a:lnTo>
                  <a:pt x="3810000" y="1561388"/>
                </a:lnTo>
                <a:lnTo>
                  <a:pt x="3810000" y="1060011"/>
                </a:lnTo>
                <a:cubicBezTo>
                  <a:pt x="3810000" y="756249"/>
                  <a:pt x="3563751" y="510000"/>
                  <a:pt x="3259989" y="510000"/>
                </a:cubicBezTo>
                <a:lnTo>
                  <a:pt x="2758614" y="510000"/>
                </a:lnTo>
                <a:lnTo>
                  <a:pt x="2160000" y="180000"/>
                </a:lnTo>
                <a:close/>
              </a:path>
            </a:pathLst>
          </a:custGeom>
          <a:solidFill>
            <a:srgbClr val="B45A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5987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58113" y="651482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3" name="Freeform 2"/>
          <p:cNvSpPr/>
          <p:nvPr/>
        </p:nvSpPr>
        <p:spPr>
          <a:xfrm>
            <a:off x="655772" y="557800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4" name="Freeform 3"/>
          <p:cNvSpPr/>
          <p:nvPr/>
        </p:nvSpPr>
        <p:spPr>
          <a:xfrm>
            <a:off x="740795" y="642823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5" name="Freeform 4"/>
          <p:cNvSpPr/>
          <p:nvPr/>
        </p:nvSpPr>
        <p:spPr>
          <a:xfrm>
            <a:off x="4909698" y="651482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rgbClr val="8AE4E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6" name="Freeform 5"/>
          <p:cNvSpPr/>
          <p:nvPr/>
        </p:nvSpPr>
        <p:spPr>
          <a:xfrm>
            <a:off x="4807357" y="557800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7" name="Freeform 6"/>
          <p:cNvSpPr/>
          <p:nvPr/>
        </p:nvSpPr>
        <p:spPr>
          <a:xfrm>
            <a:off x="4892380" y="642823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0099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8" name="Freeform 7"/>
          <p:cNvSpPr/>
          <p:nvPr/>
        </p:nvSpPr>
        <p:spPr>
          <a:xfrm>
            <a:off x="9089813" y="651482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9" name="Freeform 8"/>
          <p:cNvSpPr/>
          <p:nvPr/>
        </p:nvSpPr>
        <p:spPr>
          <a:xfrm>
            <a:off x="8987472" y="557800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0" name="Freeform 9"/>
          <p:cNvSpPr/>
          <p:nvPr/>
        </p:nvSpPr>
        <p:spPr>
          <a:xfrm>
            <a:off x="9072495" y="642823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1" name="Freeform 10"/>
          <p:cNvSpPr/>
          <p:nvPr/>
        </p:nvSpPr>
        <p:spPr>
          <a:xfrm>
            <a:off x="758113" y="3931711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2" name="Freeform 11"/>
          <p:cNvSpPr/>
          <p:nvPr/>
        </p:nvSpPr>
        <p:spPr>
          <a:xfrm>
            <a:off x="655772" y="3838029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3" name="Freeform 12"/>
          <p:cNvSpPr/>
          <p:nvPr/>
        </p:nvSpPr>
        <p:spPr>
          <a:xfrm>
            <a:off x="740795" y="3923052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4" name="Freeform 13"/>
          <p:cNvSpPr/>
          <p:nvPr/>
        </p:nvSpPr>
        <p:spPr>
          <a:xfrm>
            <a:off x="4909698" y="3931711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5" name="Freeform 14"/>
          <p:cNvSpPr/>
          <p:nvPr/>
        </p:nvSpPr>
        <p:spPr>
          <a:xfrm>
            <a:off x="4807357" y="3838029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6" name="Freeform 15"/>
          <p:cNvSpPr/>
          <p:nvPr/>
        </p:nvSpPr>
        <p:spPr>
          <a:xfrm>
            <a:off x="4892380" y="3923052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7" name="Freeform 16"/>
          <p:cNvSpPr/>
          <p:nvPr/>
        </p:nvSpPr>
        <p:spPr>
          <a:xfrm>
            <a:off x="9089813" y="3931711"/>
            <a:ext cx="2389922" cy="2389922"/>
          </a:xfrm>
          <a:custGeom>
            <a:avLst/>
            <a:gdLst>
              <a:gd name="connsiteX0" fmla="*/ 2002972 w 4005944"/>
              <a:gd name="connsiteY0" fmla="*/ 0 h 4005944"/>
              <a:gd name="connsiteX1" fmla="*/ 2635578 w 4005944"/>
              <a:gd name="connsiteY1" fmla="*/ 333829 h 4005944"/>
              <a:gd name="connsiteX2" fmla="*/ 3115723 w 4005944"/>
              <a:gd name="connsiteY2" fmla="*/ 333829 h 4005944"/>
              <a:gd name="connsiteX3" fmla="*/ 3672115 w 4005944"/>
              <a:gd name="connsiteY3" fmla="*/ 890221 h 4005944"/>
              <a:gd name="connsiteX4" fmla="*/ 3672115 w 4005944"/>
              <a:gd name="connsiteY4" fmla="*/ 1370366 h 4005944"/>
              <a:gd name="connsiteX5" fmla="*/ 4005944 w 4005944"/>
              <a:gd name="connsiteY5" fmla="*/ 2002972 h 4005944"/>
              <a:gd name="connsiteX6" fmla="*/ 3672115 w 4005944"/>
              <a:gd name="connsiteY6" fmla="*/ 2635578 h 4005944"/>
              <a:gd name="connsiteX7" fmla="*/ 3672115 w 4005944"/>
              <a:gd name="connsiteY7" fmla="*/ 3115723 h 4005944"/>
              <a:gd name="connsiteX8" fmla="*/ 3115723 w 4005944"/>
              <a:gd name="connsiteY8" fmla="*/ 3672115 h 4005944"/>
              <a:gd name="connsiteX9" fmla="*/ 2635578 w 4005944"/>
              <a:gd name="connsiteY9" fmla="*/ 3672115 h 4005944"/>
              <a:gd name="connsiteX10" fmla="*/ 2002972 w 4005944"/>
              <a:gd name="connsiteY10" fmla="*/ 4005944 h 4005944"/>
              <a:gd name="connsiteX11" fmla="*/ 1370367 w 4005944"/>
              <a:gd name="connsiteY11" fmla="*/ 3672115 h 4005944"/>
              <a:gd name="connsiteX12" fmla="*/ 890221 w 4005944"/>
              <a:gd name="connsiteY12" fmla="*/ 3672115 h 4005944"/>
              <a:gd name="connsiteX13" fmla="*/ 333829 w 4005944"/>
              <a:gd name="connsiteY13" fmla="*/ 3115723 h 4005944"/>
              <a:gd name="connsiteX14" fmla="*/ 333829 w 4005944"/>
              <a:gd name="connsiteY14" fmla="*/ 2635578 h 4005944"/>
              <a:gd name="connsiteX15" fmla="*/ 0 w 4005944"/>
              <a:gd name="connsiteY15" fmla="*/ 2002972 h 4005944"/>
              <a:gd name="connsiteX16" fmla="*/ 333829 w 4005944"/>
              <a:gd name="connsiteY16" fmla="*/ 1370366 h 4005944"/>
              <a:gd name="connsiteX17" fmla="*/ 333829 w 4005944"/>
              <a:gd name="connsiteY17" fmla="*/ 890221 h 4005944"/>
              <a:gd name="connsiteX18" fmla="*/ 890221 w 4005944"/>
              <a:gd name="connsiteY18" fmla="*/ 333829 h 4005944"/>
              <a:gd name="connsiteX19" fmla="*/ 1370367 w 4005944"/>
              <a:gd name="connsiteY19" fmla="*/ 333829 h 4005944"/>
              <a:gd name="connsiteX20" fmla="*/ 2002972 w 4005944"/>
              <a:gd name="connsiteY20" fmla="*/ 0 h 400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5944" h="4005944">
                <a:moveTo>
                  <a:pt x="2002972" y="0"/>
                </a:moveTo>
                <a:lnTo>
                  <a:pt x="2635578" y="333829"/>
                </a:lnTo>
                <a:lnTo>
                  <a:pt x="3115723" y="333829"/>
                </a:lnTo>
                <a:cubicBezTo>
                  <a:pt x="3423010" y="333829"/>
                  <a:pt x="3672115" y="582934"/>
                  <a:pt x="3672115" y="890221"/>
                </a:cubicBezTo>
                <a:lnTo>
                  <a:pt x="3672115" y="1370366"/>
                </a:lnTo>
                <a:lnTo>
                  <a:pt x="4005944" y="2002972"/>
                </a:lnTo>
                <a:lnTo>
                  <a:pt x="3672115" y="2635578"/>
                </a:lnTo>
                <a:lnTo>
                  <a:pt x="3672115" y="3115723"/>
                </a:lnTo>
                <a:cubicBezTo>
                  <a:pt x="3672115" y="3423010"/>
                  <a:pt x="3423010" y="3672115"/>
                  <a:pt x="3115723" y="3672115"/>
                </a:cubicBezTo>
                <a:lnTo>
                  <a:pt x="2635578" y="3672115"/>
                </a:lnTo>
                <a:lnTo>
                  <a:pt x="2002972" y="4005944"/>
                </a:lnTo>
                <a:lnTo>
                  <a:pt x="1370367" y="3672115"/>
                </a:lnTo>
                <a:lnTo>
                  <a:pt x="890221" y="3672115"/>
                </a:lnTo>
                <a:cubicBezTo>
                  <a:pt x="582935" y="3672115"/>
                  <a:pt x="333829" y="3423010"/>
                  <a:pt x="333829" y="3115723"/>
                </a:cubicBezTo>
                <a:lnTo>
                  <a:pt x="333829" y="2635578"/>
                </a:lnTo>
                <a:lnTo>
                  <a:pt x="0" y="2002972"/>
                </a:lnTo>
                <a:lnTo>
                  <a:pt x="333829" y="1370366"/>
                </a:lnTo>
                <a:lnTo>
                  <a:pt x="333829" y="890221"/>
                </a:lnTo>
                <a:cubicBezTo>
                  <a:pt x="333829" y="582934"/>
                  <a:pt x="582935" y="333829"/>
                  <a:pt x="890221" y="333829"/>
                </a:cubicBezTo>
                <a:lnTo>
                  <a:pt x="1370367" y="333829"/>
                </a:lnTo>
                <a:lnTo>
                  <a:pt x="2002972" y="0"/>
                </a:lnTo>
                <a:close/>
              </a:path>
            </a:pathLst>
          </a:cu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8" name="Freeform 17"/>
          <p:cNvSpPr/>
          <p:nvPr/>
        </p:nvSpPr>
        <p:spPr>
          <a:xfrm>
            <a:off x="8987472" y="3838029"/>
            <a:ext cx="2577286" cy="2577286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66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  <p:sp>
        <p:nvSpPr>
          <p:cNvPr id="19" name="Freeform 18"/>
          <p:cNvSpPr/>
          <p:nvPr/>
        </p:nvSpPr>
        <p:spPr>
          <a:xfrm>
            <a:off x="9072495" y="3923052"/>
            <a:ext cx="2407240" cy="2407240"/>
          </a:xfrm>
          <a:custGeom>
            <a:avLst/>
            <a:gdLst>
              <a:gd name="connsiteX0" fmla="*/ 2160000 w 4320000"/>
              <a:gd name="connsiteY0" fmla="*/ 0 h 4320000"/>
              <a:gd name="connsiteX1" fmla="*/ 2842201 w 4320000"/>
              <a:gd name="connsiteY1" fmla="*/ 360000 h 4320000"/>
              <a:gd name="connsiteX2" fmla="*/ 3359988 w 4320000"/>
              <a:gd name="connsiteY2" fmla="*/ 360000 h 4320000"/>
              <a:gd name="connsiteX3" fmla="*/ 3960000 w 4320000"/>
              <a:gd name="connsiteY3" fmla="*/ 960012 h 4320000"/>
              <a:gd name="connsiteX4" fmla="*/ 3960000 w 4320000"/>
              <a:gd name="connsiteY4" fmla="*/ 1477799 h 4320000"/>
              <a:gd name="connsiteX5" fmla="*/ 4320000 w 4320000"/>
              <a:gd name="connsiteY5" fmla="*/ 2160000 h 4320000"/>
              <a:gd name="connsiteX6" fmla="*/ 3960000 w 4320000"/>
              <a:gd name="connsiteY6" fmla="*/ 2842201 h 4320000"/>
              <a:gd name="connsiteX7" fmla="*/ 3960000 w 4320000"/>
              <a:gd name="connsiteY7" fmla="*/ 3359988 h 4320000"/>
              <a:gd name="connsiteX8" fmla="*/ 3359988 w 4320000"/>
              <a:gd name="connsiteY8" fmla="*/ 3960000 h 4320000"/>
              <a:gd name="connsiteX9" fmla="*/ 2842201 w 4320000"/>
              <a:gd name="connsiteY9" fmla="*/ 3960000 h 4320000"/>
              <a:gd name="connsiteX10" fmla="*/ 2160000 w 4320000"/>
              <a:gd name="connsiteY10" fmla="*/ 4320000 h 4320000"/>
              <a:gd name="connsiteX11" fmla="*/ 1477800 w 4320000"/>
              <a:gd name="connsiteY11" fmla="*/ 3960000 h 4320000"/>
              <a:gd name="connsiteX12" fmla="*/ 960012 w 4320000"/>
              <a:gd name="connsiteY12" fmla="*/ 3960000 h 4320000"/>
              <a:gd name="connsiteX13" fmla="*/ 360000 w 4320000"/>
              <a:gd name="connsiteY13" fmla="*/ 3359988 h 4320000"/>
              <a:gd name="connsiteX14" fmla="*/ 360000 w 4320000"/>
              <a:gd name="connsiteY14" fmla="*/ 2842201 h 4320000"/>
              <a:gd name="connsiteX15" fmla="*/ 0 w 4320000"/>
              <a:gd name="connsiteY15" fmla="*/ 2160000 h 4320000"/>
              <a:gd name="connsiteX16" fmla="*/ 360000 w 4320000"/>
              <a:gd name="connsiteY16" fmla="*/ 1477799 h 4320000"/>
              <a:gd name="connsiteX17" fmla="*/ 360000 w 4320000"/>
              <a:gd name="connsiteY17" fmla="*/ 960012 h 4320000"/>
              <a:gd name="connsiteX18" fmla="*/ 960012 w 4320000"/>
              <a:gd name="connsiteY18" fmla="*/ 360000 h 4320000"/>
              <a:gd name="connsiteX19" fmla="*/ 1477800 w 4320000"/>
              <a:gd name="connsiteY19" fmla="*/ 360000 h 4320000"/>
              <a:gd name="connsiteX20" fmla="*/ 2160000 w 4320000"/>
              <a:gd name="connsiteY20" fmla="*/ 0 h 4320000"/>
              <a:gd name="connsiteX21" fmla="*/ 2174514 w 4320000"/>
              <a:gd name="connsiteY21" fmla="*/ 157028 h 4320000"/>
              <a:gd name="connsiteX22" fmla="*/ 1541909 w 4320000"/>
              <a:gd name="connsiteY22" fmla="*/ 490857 h 4320000"/>
              <a:gd name="connsiteX23" fmla="*/ 1061763 w 4320000"/>
              <a:gd name="connsiteY23" fmla="*/ 490857 h 4320000"/>
              <a:gd name="connsiteX24" fmla="*/ 505371 w 4320000"/>
              <a:gd name="connsiteY24" fmla="*/ 1047249 h 4320000"/>
              <a:gd name="connsiteX25" fmla="*/ 505371 w 4320000"/>
              <a:gd name="connsiteY25" fmla="*/ 1527394 h 4320000"/>
              <a:gd name="connsiteX26" fmla="*/ 171542 w 4320000"/>
              <a:gd name="connsiteY26" fmla="*/ 2160000 h 4320000"/>
              <a:gd name="connsiteX27" fmla="*/ 505371 w 4320000"/>
              <a:gd name="connsiteY27" fmla="*/ 2792606 h 4320000"/>
              <a:gd name="connsiteX28" fmla="*/ 505371 w 4320000"/>
              <a:gd name="connsiteY28" fmla="*/ 3272751 h 4320000"/>
              <a:gd name="connsiteX29" fmla="*/ 1061763 w 4320000"/>
              <a:gd name="connsiteY29" fmla="*/ 3829143 h 4320000"/>
              <a:gd name="connsiteX30" fmla="*/ 1541909 w 4320000"/>
              <a:gd name="connsiteY30" fmla="*/ 3829143 h 4320000"/>
              <a:gd name="connsiteX31" fmla="*/ 2174514 w 4320000"/>
              <a:gd name="connsiteY31" fmla="*/ 4162972 h 4320000"/>
              <a:gd name="connsiteX32" fmla="*/ 2807120 w 4320000"/>
              <a:gd name="connsiteY32" fmla="*/ 3829143 h 4320000"/>
              <a:gd name="connsiteX33" fmla="*/ 3287265 w 4320000"/>
              <a:gd name="connsiteY33" fmla="*/ 3829143 h 4320000"/>
              <a:gd name="connsiteX34" fmla="*/ 3843657 w 4320000"/>
              <a:gd name="connsiteY34" fmla="*/ 3272751 h 4320000"/>
              <a:gd name="connsiteX35" fmla="*/ 3843657 w 4320000"/>
              <a:gd name="connsiteY35" fmla="*/ 2792606 h 4320000"/>
              <a:gd name="connsiteX36" fmla="*/ 4177486 w 4320000"/>
              <a:gd name="connsiteY36" fmla="*/ 2160000 h 4320000"/>
              <a:gd name="connsiteX37" fmla="*/ 3843657 w 4320000"/>
              <a:gd name="connsiteY37" fmla="*/ 1527394 h 4320000"/>
              <a:gd name="connsiteX38" fmla="*/ 3843657 w 4320000"/>
              <a:gd name="connsiteY38" fmla="*/ 1047249 h 4320000"/>
              <a:gd name="connsiteX39" fmla="*/ 3287265 w 4320000"/>
              <a:gd name="connsiteY39" fmla="*/ 490857 h 4320000"/>
              <a:gd name="connsiteX40" fmla="*/ 2807120 w 4320000"/>
              <a:gd name="connsiteY40" fmla="*/ 490857 h 4320000"/>
              <a:gd name="connsiteX41" fmla="*/ 2174514 w 4320000"/>
              <a:gd name="connsiteY41" fmla="*/ 157028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lnTo>
                  <a:pt x="2842201" y="360000"/>
                </a:lnTo>
                <a:lnTo>
                  <a:pt x="3359988" y="360000"/>
                </a:lnTo>
                <a:cubicBezTo>
                  <a:pt x="3691365" y="360000"/>
                  <a:pt x="3960000" y="628635"/>
                  <a:pt x="3960000" y="960012"/>
                </a:cubicBezTo>
                <a:lnTo>
                  <a:pt x="3960000" y="1477799"/>
                </a:lnTo>
                <a:lnTo>
                  <a:pt x="4320000" y="2160000"/>
                </a:lnTo>
                <a:lnTo>
                  <a:pt x="3960000" y="2842201"/>
                </a:lnTo>
                <a:lnTo>
                  <a:pt x="3960000" y="3359988"/>
                </a:lnTo>
                <a:cubicBezTo>
                  <a:pt x="3960000" y="3691365"/>
                  <a:pt x="3691365" y="3960000"/>
                  <a:pt x="3359988" y="3960000"/>
                </a:cubicBezTo>
                <a:lnTo>
                  <a:pt x="2842201" y="3960000"/>
                </a:lnTo>
                <a:lnTo>
                  <a:pt x="2160000" y="4320000"/>
                </a:lnTo>
                <a:lnTo>
                  <a:pt x="1477800" y="3960000"/>
                </a:lnTo>
                <a:lnTo>
                  <a:pt x="960012" y="3960000"/>
                </a:lnTo>
                <a:cubicBezTo>
                  <a:pt x="628635" y="3960000"/>
                  <a:pt x="360000" y="3691365"/>
                  <a:pt x="360000" y="3359988"/>
                </a:cubicBezTo>
                <a:lnTo>
                  <a:pt x="360000" y="2842201"/>
                </a:lnTo>
                <a:lnTo>
                  <a:pt x="0" y="2160000"/>
                </a:lnTo>
                <a:lnTo>
                  <a:pt x="360000" y="1477799"/>
                </a:lnTo>
                <a:lnTo>
                  <a:pt x="360000" y="960012"/>
                </a:lnTo>
                <a:cubicBezTo>
                  <a:pt x="360000" y="628635"/>
                  <a:pt x="628635" y="360000"/>
                  <a:pt x="960012" y="360000"/>
                </a:cubicBezTo>
                <a:lnTo>
                  <a:pt x="1477800" y="360000"/>
                </a:lnTo>
                <a:lnTo>
                  <a:pt x="2160000" y="0"/>
                </a:lnTo>
                <a:close/>
                <a:moveTo>
                  <a:pt x="2174514" y="157028"/>
                </a:moveTo>
                <a:lnTo>
                  <a:pt x="1541909" y="490857"/>
                </a:lnTo>
                <a:lnTo>
                  <a:pt x="1061763" y="490857"/>
                </a:lnTo>
                <a:cubicBezTo>
                  <a:pt x="754477" y="490857"/>
                  <a:pt x="505371" y="739962"/>
                  <a:pt x="505371" y="1047249"/>
                </a:cubicBezTo>
                <a:lnTo>
                  <a:pt x="505371" y="1527394"/>
                </a:lnTo>
                <a:lnTo>
                  <a:pt x="171542" y="2160000"/>
                </a:lnTo>
                <a:lnTo>
                  <a:pt x="505371" y="2792606"/>
                </a:lnTo>
                <a:lnTo>
                  <a:pt x="505371" y="3272751"/>
                </a:lnTo>
                <a:cubicBezTo>
                  <a:pt x="505371" y="3580038"/>
                  <a:pt x="754477" y="3829143"/>
                  <a:pt x="1061763" y="3829143"/>
                </a:cubicBezTo>
                <a:lnTo>
                  <a:pt x="1541909" y="3829143"/>
                </a:lnTo>
                <a:lnTo>
                  <a:pt x="2174514" y="4162972"/>
                </a:lnTo>
                <a:lnTo>
                  <a:pt x="2807120" y="3829143"/>
                </a:lnTo>
                <a:lnTo>
                  <a:pt x="3287265" y="3829143"/>
                </a:lnTo>
                <a:cubicBezTo>
                  <a:pt x="3594552" y="3829143"/>
                  <a:pt x="3843657" y="3580038"/>
                  <a:pt x="3843657" y="3272751"/>
                </a:cubicBezTo>
                <a:lnTo>
                  <a:pt x="3843657" y="2792606"/>
                </a:lnTo>
                <a:lnTo>
                  <a:pt x="4177486" y="2160000"/>
                </a:lnTo>
                <a:lnTo>
                  <a:pt x="3843657" y="1527394"/>
                </a:lnTo>
                <a:lnTo>
                  <a:pt x="3843657" y="1047249"/>
                </a:lnTo>
                <a:cubicBezTo>
                  <a:pt x="3843657" y="739962"/>
                  <a:pt x="3594552" y="490857"/>
                  <a:pt x="3287265" y="490857"/>
                </a:cubicBezTo>
                <a:lnTo>
                  <a:pt x="2807120" y="490857"/>
                </a:lnTo>
                <a:lnTo>
                  <a:pt x="2174514" y="157028"/>
                </a:lnTo>
                <a:close/>
              </a:path>
            </a:pathLst>
          </a:custGeom>
          <a:solidFill>
            <a:srgbClr val="CC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matte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96822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4</cp:revision>
  <dcterms:created xsi:type="dcterms:W3CDTF">2018-04-09T16:27:18Z</dcterms:created>
  <dcterms:modified xsi:type="dcterms:W3CDTF">2018-04-09T18:28:04Z</dcterms:modified>
</cp:coreProperties>
</file>