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E5EB-929E-48DF-8021-03BEA19A6FDA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A57AE5-EAB3-400D-A83C-9357CAB13FBD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FA57AE5-EAB3-400D-A83C-9357CAB13FBD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A56E5EB-929E-48DF-8021-03BEA19A6FDA}" type="datetimeFigureOut">
              <a:rPr lang="fr-FR" smtClean="0"/>
              <a:t>25/04/2018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.xml"/><Relationship Id="rId7" Type="http://schemas.openxmlformats.org/officeDocument/2006/relationships/slide" Target="slide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2.gif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slide" Target="slide1.xml"/><Relationship Id="rId5" Type="http://schemas.openxmlformats.org/officeDocument/2006/relationships/image" Target="../media/image11.png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1259632" y="692696"/>
            <a:ext cx="6192688" cy="1008112"/>
          </a:xfrm>
          <a:prstGeom prst="roundRect">
            <a:avLst/>
          </a:prstGeom>
          <a:solidFill>
            <a:srgbClr val="FF0000"/>
          </a:solidFill>
          <a:ln w="38100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4000" b="1" dirty="0" smtClean="0"/>
              <a:t>مورد رقمي تعليمي للمستوى الاول</a:t>
            </a:r>
            <a:endParaRPr lang="fr-FR" sz="4000" b="1" dirty="0"/>
          </a:p>
        </p:txBody>
      </p:sp>
      <p:sp>
        <p:nvSpPr>
          <p:cNvPr id="2" name="Rectangle 1">
            <a:hlinkClick r:id="rId2" action="ppaction://hlinksldjump"/>
          </p:cNvPr>
          <p:cNvSpPr/>
          <p:nvPr/>
        </p:nvSpPr>
        <p:spPr>
          <a:xfrm>
            <a:off x="107504" y="116632"/>
            <a:ext cx="172819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400" b="1" dirty="0" smtClean="0"/>
              <a:t>صاحب العمل</a:t>
            </a:r>
            <a:endParaRPr lang="fr-FR" sz="2400" b="1" dirty="0"/>
          </a:p>
        </p:txBody>
      </p:sp>
      <p:sp>
        <p:nvSpPr>
          <p:cNvPr id="6" name="Ellipse 5">
            <a:hlinkClick r:id="rId3" action="ppaction://hlinksldjump"/>
          </p:cNvPr>
          <p:cNvSpPr/>
          <p:nvPr/>
        </p:nvSpPr>
        <p:spPr>
          <a:xfrm>
            <a:off x="6175207" y="1988840"/>
            <a:ext cx="1440160" cy="129614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>
                <a:solidFill>
                  <a:srgbClr val="FF0000"/>
                </a:solidFill>
              </a:rPr>
              <a:t>التربية الإسلامية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0" name="Ellipse 9">
            <a:hlinkClick r:id="rId4" action="ppaction://hlinksldjump"/>
          </p:cNvPr>
          <p:cNvSpPr/>
          <p:nvPr/>
        </p:nvSpPr>
        <p:spPr>
          <a:xfrm>
            <a:off x="1291921" y="1988840"/>
            <a:ext cx="1440160" cy="129614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>
                <a:solidFill>
                  <a:srgbClr val="FF0000"/>
                </a:solidFill>
              </a:rPr>
              <a:t>العربية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1" name="Ellipse 10">
            <a:hlinkClick r:id="rId5" action="ppaction://hlinksldjump"/>
          </p:cNvPr>
          <p:cNvSpPr/>
          <p:nvPr/>
        </p:nvSpPr>
        <p:spPr>
          <a:xfrm>
            <a:off x="6175207" y="4005064"/>
            <a:ext cx="1440160" cy="129614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b="1" dirty="0" smtClean="0">
                <a:solidFill>
                  <a:srgbClr val="FF0000"/>
                </a:solidFill>
              </a:rPr>
              <a:t>الرياضيات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2" name="Ellipse 11">
            <a:hlinkClick r:id="rId6" action="ppaction://hlinksldjump"/>
          </p:cNvPr>
          <p:cNvSpPr/>
          <p:nvPr/>
        </p:nvSpPr>
        <p:spPr>
          <a:xfrm>
            <a:off x="1291921" y="4005064"/>
            <a:ext cx="1440160" cy="129614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>
                <a:solidFill>
                  <a:srgbClr val="FF0000"/>
                </a:solidFill>
              </a:rPr>
              <a:t>النشاط العلمي</a:t>
            </a:r>
            <a:endParaRPr lang="fr-FR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695757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727684" y="1700808"/>
            <a:ext cx="5688632" cy="286232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ar-MA" sz="3600" b="1" dirty="0" smtClean="0"/>
              <a:t>الاسم والنسب</a:t>
            </a:r>
          </a:p>
          <a:p>
            <a:pPr algn="ctr"/>
            <a:r>
              <a:rPr lang="ar-MA" sz="3600" b="1" dirty="0" smtClean="0"/>
              <a:t>أستاذ التعليم الابتدائي</a:t>
            </a:r>
          </a:p>
          <a:p>
            <a:pPr algn="ctr"/>
            <a:r>
              <a:rPr lang="ar-MA" sz="3600" b="1" dirty="0" err="1" smtClean="0"/>
              <a:t>الايميل</a:t>
            </a:r>
            <a:endParaRPr lang="ar-MA" sz="3600" b="1" dirty="0" smtClean="0"/>
          </a:p>
          <a:p>
            <a:pPr algn="ctr"/>
            <a:r>
              <a:rPr lang="ar-MA" sz="3600" b="1" dirty="0" smtClean="0"/>
              <a:t>موقع ان توفر</a:t>
            </a:r>
          </a:p>
          <a:p>
            <a:pPr algn="ctr"/>
            <a:r>
              <a:rPr lang="ar-MA" sz="3600" b="1" dirty="0" smtClean="0"/>
              <a:t>قناة على </a:t>
            </a:r>
            <a:r>
              <a:rPr lang="ar-MA" sz="3600" b="1" dirty="0" err="1" smtClean="0"/>
              <a:t>اليوتوب</a:t>
            </a:r>
            <a:endParaRPr lang="fr-FR" sz="3600" b="1" dirty="0"/>
          </a:p>
        </p:txBody>
      </p:sp>
      <p:sp>
        <p:nvSpPr>
          <p:cNvPr id="5" name="Arrondir un rectangle avec un coin diagonal 4"/>
          <p:cNvSpPr/>
          <p:nvPr/>
        </p:nvSpPr>
        <p:spPr>
          <a:xfrm>
            <a:off x="2951820" y="396044"/>
            <a:ext cx="3240360" cy="79208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صاحب المورد</a:t>
            </a:r>
            <a:endParaRPr lang="fr-FR" sz="3200" b="1" dirty="0"/>
          </a:p>
        </p:txBody>
      </p:sp>
      <p:pic>
        <p:nvPicPr>
          <p:cNvPr id="2" name="Imag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57" y="5589240"/>
            <a:ext cx="1409373" cy="140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1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ndir un rectangle avec un coin diagonal 4"/>
          <p:cNvSpPr/>
          <p:nvPr/>
        </p:nvSpPr>
        <p:spPr>
          <a:xfrm>
            <a:off x="2951820" y="396044"/>
            <a:ext cx="3240360" cy="79208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التربية الإسلامية</a:t>
            </a:r>
            <a:endParaRPr lang="fr-FR" sz="32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1403648" y="147549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MA" sz="2800" b="1" dirty="0" smtClean="0"/>
              <a:t>1)- عدد الصلوات المفروضة في اليوم:</a:t>
            </a:r>
            <a:endParaRPr lang="fr-FR" sz="2800" b="1" dirty="0"/>
          </a:p>
        </p:txBody>
      </p:sp>
      <p:sp>
        <p:nvSpPr>
          <p:cNvPr id="3" name="Ellipse 2">
            <a:hlinkClick r:id="rId2" action="ppaction://hlinksldjump"/>
          </p:cNvPr>
          <p:cNvSpPr/>
          <p:nvPr/>
        </p:nvSpPr>
        <p:spPr>
          <a:xfrm>
            <a:off x="6884640" y="234888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3</a:t>
            </a:r>
            <a:endParaRPr lang="fr-FR" sz="3200" b="1" dirty="0"/>
          </a:p>
        </p:txBody>
      </p:sp>
      <p:sp>
        <p:nvSpPr>
          <p:cNvPr id="6" name="Ellipse 5">
            <a:hlinkClick r:id="rId3" action="ppaction://hlinksldjump"/>
          </p:cNvPr>
          <p:cNvSpPr/>
          <p:nvPr/>
        </p:nvSpPr>
        <p:spPr>
          <a:xfrm>
            <a:off x="3707904" y="234888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5</a:t>
            </a:r>
            <a:endParaRPr lang="fr-FR" sz="3200" b="1" dirty="0"/>
          </a:p>
        </p:txBody>
      </p:sp>
      <p:sp>
        <p:nvSpPr>
          <p:cNvPr id="7" name="Ellipse 6">
            <a:hlinkClick r:id="rId2" action="ppaction://hlinksldjump"/>
          </p:cNvPr>
          <p:cNvSpPr/>
          <p:nvPr/>
        </p:nvSpPr>
        <p:spPr>
          <a:xfrm>
            <a:off x="539552" y="234888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7</a:t>
            </a:r>
            <a:endParaRPr lang="fr-FR" sz="32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556048" y="3501008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MA" sz="2800" b="1" dirty="0" smtClean="0"/>
              <a:t>2)- اسم مرضعة الرسول صلى الله عليه وسلم:</a:t>
            </a:r>
            <a:endParaRPr lang="fr-FR" sz="2800" b="1" dirty="0"/>
          </a:p>
        </p:txBody>
      </p:sp>
      <p:sp>
        <p:nvSpPr>
          <p:cNvPr id="9" name="Ellipse 8">
            <a:hlinkClick r:id="rId3" action="ppaction://hlinksldjump"/>
          </p:cNvPr>
          <p:cNvSpPr/>
          <p:nvPr/>
        </p:nvSpPr>
        <p:spPr>
          <a:xfrm>
            <a:off x="6372200" y="4437112"/>
            <a:ext cx="123252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800" b="1" dirty="0" smtClean="0"/>
              <a:t>حليمة</a:t>
            </a:r>
            <a:endParaRPr lang="fr-FR" sz="2800" b="1" dirty="0"/>
          </a:p>
        </p:txBody>
      </p:sp>
      <p:sp>
        <p:nvSpPr>
          <p:cNvPr id="12" name="Ellipse 11">
            <a:hlinkClick r:id="rId2" action="ppaction://hlinksldjump"/>
          </p:cNvPr>
          <p:cNvSpPr/>
          <p:nvPr/>
        </p:nvSpPr>
        <p:spPr>
          <a:xfrm>
            <a:off x="3707904" y="4457092"/>
            <a:ext cx="1342109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800" b="1" dirty="0" smtClean="0"/>
              <a:t>خديجة</a:t>
            </a:r>
            <a:endParaRPr lang="fr-FR" sz="2800" b="1" dirty="0"/>
          </a:p>
        </p:txBody>
      </p:sp>
      <p:sp>
        <p:nvSpPr>
          <p:cNvPr id="13" name="Ellipse 12">
            <a:hlinkClick r:id="rId2" action="ppaction://hlinksldjump"/>
          </p:cNvPr>
          <p:cNvSpPr/>
          <p:nvPr/>
        </p:nvSpPr>
        <p:spPr>
          <a:xfrm>
            <a:off x="539552" y="4518636"/>
            <a:ext cx="1342109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800" b="1" dirty="0" smtClean="0"/>
              <a:t>عائشة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154075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ndir un rectangle avec un coin diagonal 4"/>
          <p:cNvSpPr/>
          <p:nvPr/>
        </p:nvSpPr>
        <p:spPr>
          <a:xfrm>
            <a:off x="2951820" y="396044"/>
            <a:ext cx="3240360" cy="79208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العربية</a:t>
            </a:r>
            <a:endParaRPr lang="fr-FR" sz="32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1403648" y="147549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MA" sz="2800" b="1" dirty="0" smtClean="0"/>
              <a:t>1)- عدد المقاطع في كلمة  : (</a:t>
            </a:r>
            <a:r>
              <a:rPr lang="ar-MA" sz="2800" b="1" dirty="0"/>
              <a:t>كـــــــريــــــم </a:t>
            </a:r>
            <a:r>
              <a:rPr lang="ar-MA" sz="2800" b="1" dirty="0" smtClean="0"/>
              <a:t>) :</a:t>
            </a:r>
            <a:endParaRPr lang="fr-FR" sz="2800" b="1" dirty="0"/>
          </a:p>
        </p:txBody>
      </p:sp>
      <p:sp>
        <p:nvSpPr>
          <p:cNvPr id="3" name="Ellipse 2">
            <a:hlinkClick r:id="rId2" action="ppaction://hlinksldjump"/>
          </p:cNvPr>
          <p:cNvSpPr/>
          <p:nvPr/>
        </p:nvSpPr>
        <p:spPr>
          <a:xfrm>
            <a:off x="6884640" y="234888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3</a:t>
            </a:r>
            <a:endParaRPr lang="fr-FR" sz="3200" b="1" dirty="0"/>
          </a:p>
        </p:txBody>
      </p:sp>
      <p:sp>
        <p:nvSpPr>
          <p:cNvPr id="6" name="Ellipse 5">
            <a:hlinkClick r:id="rId3" action="ppaction://hlinksldjump"/>
          </p:cNvPr>
          <p:cNvSpPr/>
          <p:nvPr/>
        </p:nvSpPr>
        <p:spPr>
          <a:xfrm>
            <a:off x="3707904" y="234888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4</a:t>
            </a:r>
            <a:endParaRPr lang="fr-FR" sz="3200" b="1" dirty="0"/>
          </a:p>
        </p:txBody>
      </p:sp>
      <p:sp>
        <p:nvSpPr>
          <p:cNvPr id="7" name="Ellipse 6">
            <a:hlinkClick r:id="rId3" action="ppaction://hlinksldjump"/>
          </p:cNvPr>
          <p:cNvSpPr/>
          <p:nvPr/>
        </p:nvSpPr>
        <p:spPr>
          <a:xfrm>
            <a:off x="539552" y="234888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5</a:t>
            </a:r>
            <a:endParaRPr lang="fr-FR" sz="32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5364088" y="3501008"/>
            <a:ext cx="2528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MA" sz="2800" b="1" dirty="0" smtClean="0"/>
              <a:t>2)- صــــــــورة:</a:t>
            </a:r>
            <a:endParaRPr lang="fr-FR" sz="2800" b="1" dirty="0"/>
          </a:p>
        </p:txBody>
      </p:sp>
      <p:sp>
        <p:nvSpPr>
          <p:cNvPr id="9" name="Ellipse 8">
            <a:hlinkClick r:id="rId3" action="ppaction://hlinksldjump"/>
          </p:cNvPr>
          <p:cNvSpPr/>
          <p:nvPr/>
        </p:nvSpPr>
        <p:spPr>
          <a:xfrm>
            <a:off x="6372200" y="4869160"/>
            <a:ext cx="123252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800" b="1" dirty="0" smtClean="0"/>
              <a:t>ثـــور</a:t>
            </a:r>
            <a:endParaRPr lang="fr-FR" sz="2800" b="1" dirty="0"/>
          </a:p>
        </p:txBody>
      </p:sp>
      <p:sp>
        <p:nvSpPr>
          <p:cNvPr id="12" name="Ellipse 11">
            <a:hlinkClick r:id="rId3" action="ppaction://hlinksldjump"/>
          </p:cNvPr>
          <p:cNvSpPr/>
          <p:nvPr/>
        </p:nvSpPr>
        <p:spPr>
          <a:xfrm>
            <a:off x="3707904" y="4869160"/>
            <a:ext cx="1342109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800" b="1" dirty="0" smtClean="0"/>
              <a:t>أسد</a:t>
            </a:r>
            <a:endParaRPr lang="fr-FR" sz="2800" b="1" dirty="0"/>
          </a:p>
        </p:txBody>
      </p:sp>
      <p:sp>
        <p:nvSpPr>
          <p:cNvPr id="13" name="Ellipse 12">
            <a:hlinkClick r:id="rId2" action="ppaction://hlinksldjump"/>
          </p:cNvPr>
          <p:cNvSpPr/>
          <p:nvPr/>
        </p:nvSpPr>
        <p:spPr>
          <a:xfrm>
            <a:off x="539552" y="4869160"/>
            <a:ext cx="1342109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800" b="1" dirty="0" smtClean="0"/>
              <a:t>كــبش</a:t>
            </a:r>
            <a:endParaRPr lang="fr-FR" sz="28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501008"/>
            <a:ext cx="1588244" cy="93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50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ndir un rectangle avec un coin diagonal 4"/>
          <p:cNvSpPr/>
          <p:nvPr/>
        </p:nvSpPr>
        <p:spPr>
          <a:xfrm>
            <a:off x="2951820" y="396044"/>
            <a:ext cx="3240360" cy="79208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الرياضيات</a:t>
            </a:r>
            <a:endParaRPr lang="fr-FR" sz="32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1403648" y="147549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MA" sz="2800" b="1" dirty="0" smtClean="0"/>
              <a:t>1)- تشير الساعة إلى :</a:t>
            </a:r>
            <a:endParaRPr lang="fr-FR" sz="28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2951820" y="3501008"/>
            <a:ext cx="4940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MA" sz="2800" b="1" dirty="0" smtClean="0"/>
              <a:t>2)- أي المقارنات التالية صحيح:</a:t>
            </a:r>
            <a:endParaRPr lang="fr-FR" sz="2800" b="1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901" y="1475492"/>
            <a:ext cx="940688" cy="940688"/>
          </a:xfrm>
          <a:prstGeom prst="rect">
            <a:avLst/>
          </a:prstGeom>
        </p:spPr>
      </p:pic>
      <p:sp>
        <p:nvSpPr>
          <p:cNvPr id="11" name="Rectangle à coins arrondis 10">
            <a:hlinkClick r:id="rId3" action="ppaction://hlinksldjump"/>
          </p:cNvPr>
          <p:cNvSpPr/>
          <p:nvPr/>
        </p:nvSpPr>
        <p:spPr>
          <a:xfrm>
            <a:off x="6516216" y="2645296"/>
            <a:ext cx="137653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/>
              <a:t>السادسة تماما</a:t>
            </a:r>
            <a:endParaRPr lang="fr-FR" sz="2000" b="1" dirty="0"/>
          </a:p>
        </p:txBody>
      </p:sp>
      <p:sp>
        <p:nvSpPr>
          <p:cNvPr id="14" name="Rectangle à coins arrondis 13">
            <a:hlinkClick r:id="rId4" action="ppaction://hlinksldjump"/>
          </p:cNvPr>
          <p:cNvSpPr/>
          <p:nvPr/>
        </p:nvSpPr>
        <p:spPr>
          <a:xfrm>
            <a:off x="3419872" y="2645296"/>
            <a:ext cx="1448544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/>
              <a:t> الخامسة تماما</a:t>
            </a:r>
            <a:endParaRPr lang="fr-FR" sz="2000" b="1" dirty="0"/>
          </a:p>
        </p:txBody>
      </p:sp>
      <p:sp>
        <p:nvSpPr>
          <p:cNvPr id="15" name="Rectangle à coins arrondis 14">
            <a:hlinkClick r:id="rId4" action="ppaction://hlinksldjump"/>
          </p:cNvPr>
          <p:cNvSpPr/>
          <p:nvPr/>
        </p:nvSpPr>
        <p:spPr>
          <a:xfrm>
            <a:off x="179512" y="2645296"/>
            <a:ext cx="1520552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/>
              <a:t>السابعة تماما</a:t>
            </a:r>
            <a:endParaRPr lang="fr-FR" sz="2000" b="1" dirty="0"/>
          </a:p>
        </p:txBody>
      </p:sp>
      <p:sp>
        <p:nvSpPr>
          <p:cNvPr id="16" name="Rectangle à coins arrondis 15">
            <a:hlinkClick r:id="rId4" action="ppaction://hlinksldjump"/>
          </p:cNvPr>
          <p:cNvSpPr/>
          <p:nvPr/>
        </p:nvSpPr>
        <p:spPr>
          <a:xfrm>
            <a:off x="4206133" y="4221088"/>
            <a:ext cx="288032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20+6    &lt;    10+10+6</a:t>
            </a:r>
            <a:endParaRPr lang="fr-FR" sz="2000" b="1" dirty="0"/>
          </a:p>
        </p:txBody>
      </p:sp>
      <p:sp>
        <p:nvSpPr>
          <p:cNvPr id="17" name="Rectangle à coins arrondis 16">
            <a:hlinkClick r:id="rId4" action="ppaction://hlinksldjump"/>
          </p:cNvPr>
          <p:cNvSpPr/>
          <p:nvPr/>
        </p:nvSpPr>
        <p:spPr>
          <a:xfrm>
            <a:off x="4206133" y="4869160"/>
            <a:ext cx="288032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20+6   </a:t>
            </a:r>
            <a:r>
              <a:rPr lang="fr-FR" sz="2000" b="1" dirty="0" smtClean="0"/>
              <a:t> </a:t>
            </a:r>
            <a:r>
              <a:rPr lang="fr-FR" sz="2000" b="1" dirty="0" smtClean="0"/>
              <a:t>&gt;    10+10+6</a:t>
            </a:r>
            <a:endParaRPr lang="fr-FR" sz="2000" b="1" dirty="0"/>
          </a:p>
        </p:txBody>
      </p:sp>
      <p:sp>
        <p:nvSpPr>
          <p:cNvPr id="18" name="Rectangle à coins arrondis 17">
            <a:hlinkClick r:id="rId3" action="ppaction://hlinksldjump"/>
          </p:cNvPr>
          <p:cNvSpPr/>
          <p:nvPr/>
        </p:nvSpPr>
        <p:spPr>
          <a:xfrm>
            <a:off x="4206133" y="5517232"/>
            <a:ext cx="288032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20+6    =    10+10+6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68962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ndir un rectangle avec un coin diagonal 4"/>
          <p:cNvSpPr/>
          <p:nvPr/>
        </p:nvSpPr>
        <p:spPr>
          <a:xfrm>
            <a:off x="2951820" y="396044"/>
            <a:ext cx="3240360" cy="792088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MA" sz="3200" b="1" dirty="0" smtClean="0"/>
              <a:t>النشاط العلمي</a:t>
            </a:r>
            <a:endParaRPr lang="fr-FR" sz="32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1403648" y="147549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MA" sz="2800" b="1" dirty="0" smtClean="0"/>
              <a:t>1)- أختار العبارة الصحيحة:</a:t>
            </a:r>
            <a:endParaRPr lang="fr-FR" sz="28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2951820" y="3501008"/>
            <a:ext cx="4940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MA" sz="2800" b="1" dirty="0" smtClean="0"/>
              <a:t>2)- أضغط على الحيوان البيوض:</a:t>
            </a:r>
            <a:endParaRPr lang="fr-FR" sz="2800" b="1" dirty="0"/>
          </a:p>
        </p:txBody>
      </p:sp>
      <p:sp>
        <p:nvSpPr>
          <p:cNvPr id="11" name="Rectangle à coins arrondis 10">
            <a:hlinkClick r:id="rId2" action="ppaction://hlinksldjump"/>
          </p:cNvPr>
          <p:cNvSpPr/>
          <p:nvPr/>
        </p:nvSpPr>
        <p:spPr>
          <a:xfrm>
            <a:off x="5940152" y="2653680"/>
            <a:ext cx="1952600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/>
              <a:t>البقرة حيوان لاحم</a:t>
            </a:r>
            <a:endParaRPr lang="fr-FR" sz="20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446" y="1526718"/>
            <a:ext cx="1732953" cy="994097"/>
          </a:xfrm>
          <a:prstGeom prst="rect">
            <a:avLst/>
          </a:prstGeom>
        </p:spPr>
      </p:pic>
      <p:sp>
        <p:nvSpPr>
          <p:cNvPr id="19" name="Rectangle à coins arrondis 18">
            <a:hlinkClick r:id="rId2" action="ppaction://hlinksldjump"/>
          </p:cNvPr>
          <p:cNvSpPr/>
          <p:nvPr/>
        </p:nvSpPr>
        <p:spPr>
          <a:xfrm>
            <a:off x="3229833" y="2653680"/>
            <a:ext cx="1952600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/>
              <a:t>البقرة حيوان قارت</a:t>
            </a:r>
            <a:r>
              <a:rPr lang="fr-FR" sz="2000" b="1" dirty="0" smtClean="0"/>
              <a:t> </a:t>
            </a:r>
            <a:endParaRPr lang="fr-FR" sz="2000" b="1" dirty="0"/>
          </a:p>
        </p:txBody>
      </p:sp>
      <p:sp>
        <p:nvSpPr>
          <p:cNvPr id="20" name="Rectangle à coins arrondis 19">
            <a:hlinkClick r:id="rId4" action="ppaction://hlinksldjump"/>
          </p:cNvPr>
          <p:cNvSpPr/>
          <p:nvPr/>
        </p:nvSpPr>
        <p:spPr>
          <a:xfrm>
            <a:off x="624846" y="2653680"/>
            <a:ext cx="1952600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MA" sz="2000" b="1" dirty="0" smtClean="0"/>
              <a:t>البقرة حيوان عاشب</a:t>
            </a:r>
            <a:endParaRPr lang="fr-FR" sz="2000" b="1" dirty="0"/>
          </a:p>
        </p:txBody>
      </p:sp>
      <p:pic>
        <p:nvPicPr>
          <p:cNvPr id="4" name="Image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644" y="4248985"/>
            <a:ext cx="1802660" cy="1267002"/>
          </a:xfrm>
          <a:prstGeom prst="rect">
            <a:avLst/>
          </a:prstGeom>
        </p:spPr>
      </p:pic>
      <p:pic>
        <p:nvPicPr>
          <p:cNvPr id="6" name="Image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833" y="4150365"/>
            <a:ext cx="1609950" cy="1365622"/>
          </a:xfrm>
          <a:prstGeom prst="rect">
            <a:avLst/>
          </a:prstGeom>
        </p:spPr>
      </p:pic>
      <p:pic>
        <p:nvPicPr>
          <p:cNvPr id="7" name="Image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92" y="4150365"/>
            <a:ext cx="1486108" cy="14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9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1799692" y="1268760"/>
            <a:ext cx="5544616" cy="86409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MA" sz="4800" b="1" dirty="0" smtClean="0">
                <a:solidFill>
                  <a:srgbClr val="00B050"/>
                </a:solidFill>
              </a:rPr>
              <a:t>مبروك الإجابة صحيحة</a:t>
            </a:r>
            <a:endParaRPr lang="fr-FR" sz="4800" b="1" dirty="0">
              <a:solidFill>
                <a:srgbClr val="00B05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934" y="2487053"/>
            <a:ext cx="952500" cy="1143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908" y="2487053"/>
            <a:ext cx="952500" cy="1143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692" y="2487053"/>
            <a:ext cx="952500" cy="1143000"/>
          </a:xfrm>
          <a:prstGeom prst="rect">
            <a:avLst/>
          </a:prstGeom>
        </p:spPr>
      </p:pic>
      <p:pic>
        <p:nvPicPr>
          <p:cNvPr id="9" name="أنت حقاً ذكي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94892" y="332656"/>
            <a:ext cx="609600" cy="6096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296" y="4221088"/>
            <a:ext cx="2029408" cy="1589162"/>
          </a:xfrm>
          <a:prstGeom prst="rect">
            <a:avLst/>
          </a:prstGeom>
        </p:spPr>
      </p:pic>
      <p:pic>
        <p:nvPicPr>
          <p:cNvPr id="11" name="Image 1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41" y="5589239"/>
            <a:ext cx="1412652" cy="105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35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1799692" y="1268760"/>
            <a:ext cx="5544616" cy="86409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MA" sz="4800" b="1" dirty="0" smtClean="0">
                <a:solidFill>
                  <a:srgbClr val="FF0000"/>
                </a:solidFill>
              </a:rPr>
              <a:t>للأسف الإجابة خاطئة</a:t>
            </a:r>
            <a:endParaRPr lang="fr-FR" sz="4800" b="1" dirty="0">
              <a:solidFill>
                <a:srgbClr val="FF00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699792" y="263691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MA" sz="3600" b="1" dirty="0" smtClean="0"/>
              <a:t>حاول(ي) مرة أخرى</a:t>
            </a:r>
            <a:endParaRPr lang="fr-FR" sz="36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645024"/>
            <a:ext cx="1324343" cy="1264146"/>
          </a:xfrm>
          <a:prstGeom prst="rect">
            <a:avLst/>
          </a:prstGeom>
        </p:spPr>
      </p:pic>
      <p:pic>
        <p:nvPicPr>
          <p:cNvPr id="4" name="حاول من جديد فقط قليل من التركيز صغير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7584" y="188640"/>
            <a:ext cx="609600" cy="609600"/>
          </a:xfrm>
          <a:prstGeom prst="rect">
            <a:avLst/>
          </a:prstGeom>
        </p:spPr>
      </p:pic>
      <p:pic>
        <p:nvPicPr>
          <p:cNvPr id="1026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77312"/>
            <a:ext cx="1408113" cy="14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>
            <a:hlinkClick r:id="" action="ppaction://hlinkshowjump?jump=previousslide"/>
          </p:cNvPr>
          <p:cNvSpPr txBox="1"/>
          <p:nvPr/>
        </p:nvSpPr>
        <p:spPr>
          <a:xfrm>
            <a:off x="5220072" y="618136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MA" dirty="0" smtClean="0"/>
              <a:t>السابق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927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tiguïté">
  <a:themeElements>
    <a:clrScheme name="Contiguïté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tiguïté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819</TotalTime>
  <Words>140</Words>
  <Application>Microsoft Office PowerPoint</Application>
  <PresentationFormat>Affichage à l'écran (4:3)</PresentationFormat>
  <Paragraphs>49</Paragraphs>
  <Slides>8</Slides>
  <Notes>0</Notes>
  <HiddenSlides>0</HiddenSlides>
  <MMClips>2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Contiguïté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pc</dc:creator>
  <cp:lastModifiedBy>pc</cp:lastModifiedBy>
  <cp:revision>20</cp:revision>
  <dcterms:created xsi:type="dcterms:W3CDTF">2018-04-21T22:08:27Z</dcterms:created>
  <dcterms:modified xsi:type="dcterms:W3CDTF">2018-04-25T19:16:06Z</dcterms:modified>
</cp:coreProperties>
</file>